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1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6D0F-40B7-F04B-AA99-212BC8F99E79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4191-293E-B846-8747-2E56C4E4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9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6D0F-40B7-F04B-AA99-212BC8F99E79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4191-293E-B846-8747-2E56C4E4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5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6D0F-40B7-F04B-AA99-212BC8F99E79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4191-293E-B846-8747-2E56C4E4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7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6D0F-40B7-F04B-AA99-212BC8F99E79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4191-293E-B846-8747-2E56C4E4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6D0F-40B7-F04B-AA99-212BC8F99E79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4191-293E-B846-8747-2E56C4E4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5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6D0F-40B7-F04B-AA99-212BC8F99E79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4191-293E-B846-8747-2E56C4E4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6D0F-40B7-F04B-AA99-212BC8F99E79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4191-293E-B846-8747-2E56C4E4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0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6D0F-40B7-F04B-AA99-212BC8F99E79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4191-293E-B846-8747-2E56C4E4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7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6D0F-40B7-F04B-AA99-212BC8F99E79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4191-293E-B846-8747-2E56C4E4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6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6D0F-40B7-F04B-AA99-212BC8F99E79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4191-293E-B846-8747-2E56C4E4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2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6D0F-40B7-F04B-AA99-212BC8F99E79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4191-293E-B846-8747-2E56C4E4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76D0F-40B7-F04B-AA99-212BC8F99E79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84191-293E-B846-8747-2E56C4E4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3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EA60F19-F232-0342-944A-3B35BEA0DDAB}"/>
              </a:ext>
            </a:extLst>
          </p:cNvPr>
          <p:cNvSpPr/>
          <p:nvPr/>
        </p:nvSpPr>
        <p:spPr>
          <a:xfrm>
            <a:off x="1167465" y="1619753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0B0348-2780-874B-AEC9-5104EF2C5640}"/>
              </a:ext>
            </a:extLst>
          </p:cNvPr>
          <p:cNvCxnSpPr>
            <a:endCxn id="4" idx="1"/>
          </p:cNvCxnSpPr>
          <p:nvPr/>
        </p:nvCxnSpPr>
        <p:spPr>
          <a:xfrm>
            <a:off x="642890" y="1776703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F2695EC-6FC5-FD41-B4B8-826FC5D47BC9}"/>
              </a:ext>
            </a:extLst>
          </p:cNvPr>
          <p:cNvSpPr/>
          <p:nvPr/>
        </p:nvSpPr>
        <p:spPr>
          <a:xfrm>
            <a:off x="1167465" y="2138366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660D47-6FB5-554F-AB3B-DFA22E549806}"/>
              </a:ext>
            </a:extLst>
          </p:cNvPr>
          <p:cNvCxnSpPr>
            <a:endCxn id="8" idx="1"/>
          </p:cNvCxnSpPr>
          <p:nvPr/>
        </p:nvCxnSpPr>
        <p:spPr>
          <a:xfrm>
            <a:off x="642890" y="2295316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C838E01-0803-E444-AD53-E5C7A4EF6E56}"/>
              </a:ext>
            </a:extLst>
          </p:cNvPr>
          <p:cNvSpPr/>
          <p:nvPr/>
        </p:nvSpPr>
        <p:spPr>
          <a:xfrm>
            <a:off x="1167465" y="2656977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045631-E344-6B43-8059-18001BAE118A}"/>
              </a:ext>
            </a:extLst>
          </p:cNvPr>
          <p:cNvCxnSpPr>
            <a:endCxn id="11" idx="1"/>
          </p:cNvCxnSpPr>
          <p:nvPr/>
        </p:nvCxnSpPr>
        <p:spPr>
          <a:xfrm>
            <a:off x="642890" y="2813927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A493B41-2F67-0B42-9828-4F1B4C6CE0B5}"/>
              </a:ext>
            </a:extLst>
          </p:cNvPr>
          <p:cNvGrpSpPr/>
          <p:nvPr/>
        </p:nvGrpSpPr>
        <p:grpSpPr>
          <a:xfrm>
            <a:off x="984085" y="1517397"/>
            <a:ext cx="960515" cy="2077848"/>
            <a:chOff x="1130099" y="2441971"/>
            <a:chExt cx="1187355" cy="20778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BC907B-B676-564D-A1BE-C3FD5F3AA26C}"/>
                </a:ext>
              </a:extLst>
            </p:cNvPr>
            <p:cNvSpPr/>
            <p:nvPr/>
          </p:nvSpPr>
          <p:spPr>
            <a:xfrm>
              <a:off x="1130099" y="2441971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DC0198-83DC-0D4C-AF49-0CC1D5D757D1}"/>
                </a:ext>
              </a:extLst>
            </p:cNvPr>
            <p:cNvSpPr/>
            <p:nvPr/>
          </p:nvSpPr>
          <p:spPr>
            <a:xfrm>
              <a:off x="1130099" y="2960584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C36923-A7A2-164D-BDF6-1C4EF7A56849}"/>
                </a:ext>
              </a:extLst>
            </p:cNvPr>
            <p:cNvSpPr/>
            <p:nvPr/>
          </p:nvSpPr>
          <p:spPr>
            <a:xfrm>
              <a:off x="1130099" y="3479195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643270-AD90-3B4D-A5A7-8A9425B70330}"/>
                </a:ext>
              </a:extLst>
            </p:cNvPr>
            <p:cNvSpPr/>
            <p:nvPr/>
          </p:nvSpPr>
          <p:spPr>
            <a:xfrm>
              <a:off x="1130099" y="4001204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A80FEEAA-9F84-DB41-9CBC-6648C7500E1C}"/>
              </a:ext>
            </a:extLst>
          </p:cNvPr>
          <p:cNvSpPr/>
          <p:nvPr/>
        </p:nvSpPr>
        <p:spPr>
          <a:xfrm>
            <a:off x="1167465" y="3178986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E9B4F7-DBC3-4045-B7E0-38DCAA460B0E}"/>
              </a:ext>
            </a:extLst>
          </p:cNvPr>
          <p:cNvCxnSpPr>
            <a:endCxn id="14" idx="1"/>
          </p:cNvCxnSpPr>
          <p:nvPr/>
        </p:nvCxnSpPr>
        <p:spPr>
          <a:xfrm>
            <a:off x="642890" y="3335936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94289C9-73F7-C241-81AF-0D35EE716923}"/>
              </a:ext>
            </a:extLst>
          </p:cNvPr>
          <p:cNvSpPr/>
          <p:nvPr/>
        </p:nvSpPr>
        <p:spPr>
          <a:xfrm rot="10800000">
            <a:off x="7032715" y="2885056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27FF26-7394-5049-AD58-438B4CFDA329}"/>
              </a:ext>
            </a:extLst>
          </p:cNvPr>
          <p:cNvCxnSpPr>
            <a:endCxn id="17" idx="1"/>
          </p:cNvCxnSpPr>
          <p:nvPr/>
        </p:nvCxnSpPr>
        <p:spPr>
          <a:xfrm flipH="1" flipV="1">
            <a:off x="7842026" y="3042004"/>
            <a:ext cx="34119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3DA0F67-E580-D146-BFF3-E3AA2123221D}"/>
              </a:ext>
            </a:extLst>
          </p:cNvPr>
          <p:cNvSpPr/>
          <p:nvPr/>
        </p:nvSpPr>
        <p:spPr>
          <a:xfrm rot="10800000">
            <a:off x="7032715" y="2366443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DBD5F3-84AB-7245-ADE5-830E0479DBFC}"/>
              </a:ext>
            </a:extLst>
          </p:cNvPr>
          <p:cNvCxnSpPr>
            <a:endCxn id="20" idx="1"/>
          </p:cNvCxnSpPr>
          <p:nvPr/>
        </p:nvCxnSpPr>
        <p:spPr>
          <a:xfrm flipH="1" flipV="1">
            <a:off x="7842026" y="2523391"/>
            <a:ext cx="34119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D6C955B-2208-3A4F-8EFE-82B0447C9B95}"/>
              </a:ext>
            </a:extLst>
          </p:cNvPr>
          <p:cNvSpPr/>
          <p:nvPr/>
        </p:nvSpPr>
        <p:spPr>
          <a:xfrm rot="10800000">
            <a:off x="7032715" y="1847832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29A96D-87B9-0242-B617-25932F17205D}"/>
              </a:ext>
            </a:extLst>
          </p:cNvPr>
          <p:cNvCxnSpPr>
            <a:endCxn id="23" idx="1"/>
          </p:cNvCxnSpPr>
          <p:nvPr/>
        </p:nvCxnSpPr>
        <p:spPr>
          <a:xfrm flipH="1" flipV="1">
            <a:off x="7842026" y="2004780"/>
            <a:ext cx="34119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BD5C40-36E6-894C-9421-555A7115F239}"/>
              </a:ext>
            </a:extLst>
          </p:cNvPr>
          <p:cNvGrpSpPr/>
          <p:nvPr/>
        </p:nvGrpSpPr>
        <p:grpSpPr>
          <a:xfrm>
            <a:off x="6881511" y="1229814"/>
            <a:ext cx="960515" cy="2071498"/>
            <a:chOff x="6549198" y="1774342"/>
            <a:chExt cx="1187355" cy="20714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0728E2-1E6A-A844-95C5-5C84CD717D3D}"/>
                </a:ext>
              </a:extLst>
            </p:cNvPr>
            <p:cNvSpPr/>
            <p:nvPr/>
          </p:nvSpPr>
          <p:spPr>
            <a:xfrm rot="10800000">
              <a:off x="6549198" y="3327225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E76C6A-ECE8-5343-9ACB-5BBBA96B6A82}"/>
                </a:ext>
              </a:extLst>
            </p:cNvPr>
            <p:cNvSpPr/>
            <p:nvPr/>
          </p:nvSpPr>
          <p:spPr>
            <a:xfrm rot="10800000">
              <a:off x="6549198" y="2808612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3A2F20-6833-3A44-B730-33020DAF9687}"/>
                </a:ext>
              </a:extLst>
            </p:cNvPr>
            <p:cNvSpPr/>
            <p:nvPr/>
          </p:nvSpPr>
          <p:spPr>
            <a:xfrm rot="10800000">
              <a:off x="6549198" y="2290001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BE3567-EF2A-2549-8D57-DAE71CD0EE73}"/>
                </a:ext>
              </a:extLst>
            </p:cNvPr>
            <p:cNvSpPr/>
            <p:nvPr/>
          </p:nvSpPr>
          <p:spPr>
            <a:xfrm rot="10800000">
              <a:off x="6549198" y="1774342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19BAB001-FA99-9D44-89C6-756502C968E8}"/>
              </a:ext>
            </a:extLst>
          </p:cNvPr>
          <p:cNvSpPr/>
          <p:nvPr/>
        </p:nvSpPr>
        <p:spPr>
          <a:xfrm rot="10800000">
            <a:off x="7032715" y="1325823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90CABDC-219E-E44A-A3F9-518E2E4DD488}"/>
              </a:ext>
            </a:extLst>
          </p:cNvPr>
          <p:cNvCxnSpPr>
            <a:endCxn id="26" idx="1"/>
          </p:cNvCxnSpPr>
          <p:nvPr/>
        </p:nvCxnSpPr>
        <p:spPr>
          <a:xfrm flipH="1" flipV="1">
            <a:off x="7842026" y="1489121"/>
            <a:ext cx="34119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AD61B5F-47FC-7746-9C50-C91B265EEFE6}"/>
              </a:ext>
            </a:extLst>
          </p:cNvPr>
          <p:cNvSpPr txBox="1"/>
          <p:nvPr/>
        </p:nvSpPr>
        <p:spPr>
          <a:xfrm>
            <a:off x="1899648" y="1391464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7D07F9-4765-6D49-9581-AA001EBDE71A}"/>
              </a:ext>
            </a:extLst>
          </p:cNvPr>
          <p:cNvSpPr txBox="1"/>
          <p:nvPr/>
        </p:nvSpPr>
        <p:spPr>
          <a:xfrm>
            <a:off x="1899648" y="1957961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2B5A8F-25F4-004C-A581-1916AE63D8D0}"/>
              </a:ext>
            </a:extLst>
          </p:cNvPr>
          <p:cNvSpPr txBox="1"/>
          <p:nvPr/>
        </p:nvSpPr>
        <p:spPr>
          <a:xfrm>
            <a:off x="1899648" y="2470667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E2E5B0-7438-2E4A-AB9E-C6FE06DA1BAE}"/>
              </a:ext>
            </a:extLst>
          </p:cNvPr>
          <p:cNvSpPr txBox="1"/>
          <p:nvPr/>
        </p:nvSpPr>
        <p:spPr>
          <a:xfrm>
            <a:off x="1899648" y="2996180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m8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10F04E-1ED6-BE48-986B-65205A37E39A}"/>
              </a:ext>
            </a:extLst>
          </p:cNvPr>
          <p:cNvSpPr/>
          <p:nvPr/>
        </p:nvSpPr>
        <p:spPr>
          <a:xfrm>
            <a:off x="3327948" y="3788963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D80F63-C92F-544B-9EFA-8355FE7713E3}"/>
              </a:ext>
            </a:extLst>
          </p:cNvPr>
          <p:cNvCxnSpPr>
            <a:endCxn id="34" idx="1"/>
          </p:cNvCxnSpPr>
          <p:nvPr/>
        </p:nvCxnSpPr>
        <p:spPr>
          <a:xfrm>
            <a:off x="2811662" y="3945912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0AFF3F2-97CA-A94C-99FC-5351597E3A1E}"/>
              </a:ext>
            </a:extLst>
          </p:cNvPr>
          <p:cNvSpPr/>
          <p:nvPr/>
        </p:nvSpPr>
        <p:spPr>
          <a:xfrm>
            <a:off x="3327948" y="4307576"/>
            <a:ext cx="614149" cy="3138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AC21BB-7E94-A149-85C0-821AAAFE9E53}"/>
              </a:ext>
            </a:extLst>
          </p:cNvPr>
          <p:cNvCxnSpPr>
            <a:endCxn id="37" idx="1"/>
          </p:cNvCxnSpPr>
          <p:nvPr/>
        </p:nvCxnSpPr>
        <p:spPr>
          <a:xfrm>
            <a:off x="2811662" y="4464525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39622BD-90C8-184B-ABEB-68E6A1C60543}"/>
              </a:ext>
            </a:extLst>
          </p:cNvPr>
          <p:cNvSpPr/>
          <p:nvPr/>
        </p:nvSpPr>
        <p:spPr>
          <a:xfrm>
            <a:off x="3327948" y="4826187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F363DA-CF53-2945-B9F1-C20A215C6CE8}"/>
              </a:ext>
            </a:extLst>
          </p:cNvPr>
          <p:cNvCxnSpPr>
            <a:endCxn id="40" idx="1"/>
          </p:cNvCxnSpPr>
          <p:nvPr/>
        </p:nvCxnSpPr>
        <p:spPr>
          <a:xfrm>
            <a:off x="2811662" y="4983136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8F263B-06FB-6C42-B93B-B9AAD4B33269}"/>
              </a:ext>
            </a:extLst>
          </p:cNvPr>
          <p:cNvGrpSpPr/>
          <p:nvPr/>
        </p:nvGrpSpPr>
        <p:grpSpPr>
          <a:xfrm>
            <a:off x="3152857" y="3686606"/>
            <a:ext cx="958318" cy="2077848"/>
            <a:chOff x="3598625" y="3743483"/>
            <a:chExt cx="1187355" cy="207784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B63685B-F826-3A4C-A204-DF196304DD6B}"/>
                </a:ext>
              </a:extLst>
            </p:cNvPr>
            <p:cNvSpPr/>
            <p:nvPr/>
          </p:nvSpPr>
          <p:spPr>
            <a:xfrm>
              <a:off x="3598625" y="3743483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F59E10-55FA-F846-8957-A93B84FE9E69}"/>
                </a:ext>
              </a:extLst>
            </p:cNvPr>
            <p:cNvSpPr/>
            <p:nvPr/>
          </p:nvSpPr>
          <p:spPr>
            <a:xfrm>
              <a:off x="3598625" y="4262096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4BA6FCC-D6CE-0C41-984C-EA8CE36F943A}"/>
                </a:ext>
              </a:extLst>
            </p:cNvPr>
            <p:cNvSpPr/>
            <p:nvPr/>
          </p:nvSpPr>
          <p:spPr>
            <a:xfrm>
              <a:off x="3598625" y="4780707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7585C1-7C56-3343-B93D-182423C2055C}"/>
                </a:ext>
              </a:extLst>
            </p:cNvPr>
            <p:cNvSpPr/>
            <p:nvPr/>
          </p:nvSpPr>
          <p:spPr>
            <a:xfrm>
              <a:off x="3598625" y="5302716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B31F8B06-A772-6C4D-89D5-917B2DF9C9BD}"/>
              </a:ext>
            </a:extLst>
          </p:cNvPr>
          <p:cNvSpPr/>
          <p:nvPr/>
        </p:nvSpPr>
        <p:spPr>
          <a:xfrm>
            <a:off x="3327948" y="5348196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13F8EF7-0EAF-F74F-8FDA-A074F86149B9}"/>
              </a:ext>
            </a:extLst>
          </p:cNvPr>
          <p:cNvCxnSpPr>
            <a:endCxn id="43" idx="1"/>
          </p:cNvCxnSpPr>
          <p:nvPr/>
        </p:nvCxnSpPr>
        <p:spPr>
          <a:xfrm>
            <a:off x="2811662" y="5505145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E87356C-01A2-0E40-8DDC-529F3C759D9D}"/>
              </a:ext>
            </a:extLst>
          </p:cNvPr>
          <p:cNvSpPr txBox="1"/>
          <p:nvPr/>
        </p:nvSpPr>
        <p:spPr>
          <a:xfrm>
            <a:off x="4064210" y="3560673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5BFCB3-78D0-0A4D-AACF-EADAEDF31EB4}"/>
              </a:ext>
            </a:extLst>
          </p:cNvPr>
          <p:cNvSpPr txBox="1"/>
          <p:nvPr/>
        </p:nvSpPr>
        <p:spPr>
          <a:xfrm>
            <a:off x="4064210" y="4127170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F9CE0A-602F-E441-8958-8D39AE49FAA5}"/>
              </a:ext>
            </a:extLst>
          </p:cNvPr>
          <p:cNvSpPr txBox="1"/>
          <p:nvPr/>
        </p:nvSpPr>
        <p:spPr>
          <a:xfrm>
            <a:off x="4064210" y="4639876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BFB467-B060-F84B-8622-1C7E0E257B09}"/>
              </a:ext>
            </a:extLst>
          </p:cNvPr>
          <p:cNvSpPr txBox="1"/>
          <p:nvPr/>
        </p:nvSpPr>
        <p:spPr>
          <a:xfrm>
            <a:off x="4064210" y="5165389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F8AC01-AB90-7B45-B5FD-B8718FF3B0B4}"/>
              </a:ext>
            </a:extLst>
          </p:cNvPr>
          <p:cNvSpPr txBox="1"/>
          <p:nvPr/>
        </p:nvSpPr>
        <p:spPr>
          <a:xfrm>
            <a:off x="6407365" y="1099231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FBBD25-CE16-E844-8B81-1F38DCE59723}"/>
              </a:ext>
            </a:extLst>
          </p:cNvPr>
          <p:cNvSpPr txBox="1"/>
          <p:nvPr/>
        </p:nvSpPr>
        <p:spPr>
          <a:xfrm>
            <a:off x="6407365" y="1665728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51EBB5-EACC-654F-84FC-EE4AE04961C1}"/>
              </a:ext>
            </a:extLst>
          </p:cNvPr>
          <p:cNvSpPr txBox="1"/>
          <p:nvPr/>
        </p:nvSpPr>
        <p:spPr>
          <a:xfrm>
            <a:off x="6407365" y="2178434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3273DA-15A6-1D43-9C3E-D3D261601A99}"/>
              </a:ext>
            </a:extLst>
          </p:cNvPr>
          <p:cNvSpPr txBox="1"/>
          <p:nvPr/>
        </p:nvSpPr>
        <p:spPr>
          <a:xfrm>
            <a:off x="6407365" y="2703947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BBFF82-06AD-DE41-8BB0-C00375F6BE22}"/>
              </a:ext>
            </a:extLst>
          </p:cNvPr>
          <p:cNvSpPr txBox="1"/>
          <p:nvPr/>
        </p:nvSpPr>
        <p:spPr>
          <a:xfrm>
            <a:off x="226829" y="1619526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c[0]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75001F-EA84-274F-B991-86A552E618ED}"/>
              </a:ext>
            </a:extLst>
          </p:cNvPr>
          <p:cNvSpPr txBox="1"/>
          <p:nvPr/>
        </p:nvSpPr>
        <p:spPr>
          <a:xfrm>
            <a:off x="226829" y="213789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c[1]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84EA8B-C74C-1C4F-9F39-E2B7475495DA}"/>
              </a:ext>
            </a:extLst>
          </p:cNvPr>
          <p:cNvSpPr txBox="1"/>
          <p:nvPr/>
        </p:nvSpPr>
        <p:spPr>
          <a:xfrm>
            <a:off x="226829" y="265060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c[2]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DD6D57-C77C-B743-B677-3AB264C7ACEE}"/>
              </a:ext>
            </a:extLst>
          </p:cNvPr>
          <p:cNvSpPr txBox="1"/>
          <p:nvPr/>
        </p:nvSpPr>
        <p:spPr>
          <a:xfrm>
            <a:off x="226829" y="317611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c[3]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5A980D-0CC8-BF4E-8CF0-7864D1A36446}"/>
              </a:ext>
            </a:extLst>
          </p:cNvPr>
          <p:cNvSpPr txBox="1"/>
          <p:nvPr/>
        </p:nvSpPr>
        <p:spPr>
          <a:xfrm>
            <a:off x="2405870" y="3791608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b[0]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423208-885F-6B4E-8C39-80478E00F892}"/>
              </a:ext>
            </a:extLst>
          </p:cNvPr>
          <p:cNvSpPr txBox="1"/>
          <p:nvPr/>
        </p:nvSpPr>
        <p:spPr>
          <a:xfrm>
            <a:off x="2405870" y="4309977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b[1]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26AA61-5D43-2F4A-AE1E-DE25AA53979D}"/>
              </a:ext>
            </a:extLst>
          </p:cNvPr>
          <p:cNvSpPr txBox="1"/>
          <p:nvPr/>
        </p:nvSpPr>
        <p:spPr>
          <a:xfrm>
            <a:off x="2405870" y="4822683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b[2]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BDEF54-AE2B-4642-95FE-D65D8771BBB6}"/>
              </a:ext>
            </a:extLst>
          </p:cNvPr>
          <p:cNvSpPr txBox="1"/>
          <p:nvPr/>
        </p:nvSpPr>
        <p:spPr>
          <a:xfrm>
            <a:off x="2405870" y="5348196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b[3]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1018DD-033C-5448-80E6-3E35DA8BA51F}"/>
              </a:ext>
            </a:extLst>
          </p:cNvPr>
          <p:cNvSpPr txBox="1"/>
          <p:nvPr/>
        </p:nvSpPr>
        <p:spPr>
          <a:xfrm>
            <a:off x="8160167" y="132573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a[0]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D85310-5C3E-E44B-8B2C-EE3F10CB3B58}"/>
              </a:ext>
            </a:extLst>
          </p:cNvPr>
          <p:cNvSpPr txBox="1"/>
          <p:nvPr/>
        </p:nvSpPr>
        <p:spPr>
          <a:xfrm>
            <a:off x="8160167" y="1832067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a[1]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C9859ED-04A7-F141-AFE9-386E657A4A51}"/>
              </a:ext>
            </a:extLst>
          </p:cNvPr>
          <p:cNvSpPr txBox="1"/>
          <p:nvPr/>
        </p:nvSpPr>
        <p:spPr>
          <a:xfrm>
            <a:off x="8160167" y="234477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a[2]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84C1BC4-FF87-154C-81B7-C30D59718C72}"/>
              </a:ext>
            </a:extLst>
          </p:cNvPr>
          <p:cNvSpPr txBox="1"/>
          <p:nvPr/>
        </p:nvSpPr>
        <p:spPr>
          <a:xfrm>
            <a:off x="8160167" y="2870286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a[3]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E05847-82DE-3641-931E-35071B415229}"/>
              </a:ext>
            </a:extLst>
          </p:cNvPr>
          <p:cNvSpPr txBox="1"/>
          <p:nvPr/>
        </p:nvSpPr>
        <p:spPr>
          <a:xfrm>
            <a:off x="1215060" y="2150311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75E896-6090-BD44-A213-D74A3CA5C501}"/>
              </a:ext>
            </a:extLst>
          </p:cNvPr>
          <p:cNvSpPr txBox="1"/>
          <p:nvPr/>
        </p:nvSpPr>
        <p:spPr>
          <a:xfrm>
            <a:off x="1220086" y="2692975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496290-A54F-4046-89A5-8F37A1C0F37B}"/>
              </a:ext>
            </a:extLst>
          </p:cNvPr>
          <p:cNvSpPr txBox="1"/>
          <p:nvPr/>
        </p:nvSpPr>
        <p:spPr>
          <a:xfrm>
            <a:off x="1220086" y="3194608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C024CC2-FB71-1E45-8DF5-53D8A7D1516F}"/>
              </a:ext>
            </a:extLst>
          </p:cNvPr>
          <p:cNvSpPr txBox="1"/>
          <p:nvPr/>
        </p:nvSpPr>
        <p:spPr>
          <a:xfrm>
            <a:off x="3387014" y="4838071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5AD54E-5920-794B-A5D8-EA351D61C916}"/>
              </a:ext>
            </a:extLst>
          </p:cNvPr>
          <p:cNvSpPr txBox="1"/>
          <p:nvPr/>
        </p:nvSpPr>
        <p:spPr>
          <a:xfrm>
            <a:off x="3399011" y="5378974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C96CD83-DAF8-9F4D-9911-4D862D9E336F}"/>
              </a:ext>
            </a:extLst>
          </p:cNvPr>
          <p:cNvSpPr/>
          <p:nvPr/>
        </p:nvSpPr>
        <p:spPr>
          <a:xfrm>
            <a:off x="3581597" y="1401970"/>
            <a:ext cx="958318" cy="518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9CC2F38-894F-564B-9A88-F1D5C58DE237}"/>
              </a:ext>
            </a:extLst>
          </p:cNvPr>
          <p:cNvSpPr/>
          <p:nvPr/>
        </p:nvSpPr>
        <p:spPr>
          <a:xfrm>
            <a:off x="3756688" y="1505097"/>
            <a:ext cx="614149" cy="3138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82E8AC-B867-D243-9C66-2AD4544F9413}"/>
              </a:ext>
            </a:extLst>
          </p:cNvPr>
          <p:cNvSpPr txBox="1"/>
          <p:nvPr/>
        </p:nvSpPr>
        <p:spPr>
          <a:xfrm>
            <a:off x="4481075" y="1276037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086ED83-D784-2448-88D1-3BFC2A1ED962}"/>
              </a:ext>
            </a:extLst>
          </p:cNvPr>
          <p:cNvSpPr/>
          <p:nvPr/>
        </p:nvSpPr>
        <p:spPr>
          <a:xfrm>
            <a:off x="4875484" y="3597353"/>
            <a:ext cx="1056609" cy="730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AD5EFFE-EE0C-D841-B72C-3A71A5521642}"/>
              </a:ext>
            </a:extLst>
          </p:cNvPr>
          <p:cNvSpPr/>
          <p:nvPr/>
        </p:nvSpPr>
        <p:spPr>
          <a:xfrm>
            <a:off x="5431816" y="3699711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D13EBA1-2374-C04A-AB6C-EE38A354B0CD}"/>
              </a:ext>
            </a:extLst>
          </p:cNvPr>
          <p:cNvSpPr txBox="1"/>
          <p:nvPr/>
        </p:nvSpPr>
        <p:spPr>
          <a:xfrm>
            <a:off x="5895095" y="3471419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m9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26DF8A-DCBA-BB41-93EB-2605480C4152}"/>
              </a:ext>
            </a:extLst>
          </p:cNvPr>
          <p:cNvSpPr/>
          <p:nvPr/>
        </p:nvSpPr>
        <p:spPr>
          <a:xfrm>
            <a:off x="5342397" y="3654580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DA97D59-0CB7-B842-962C-9640B14A0F56}"/>
              </a:ext>
            </a:extLst>
          </p:cNvPr>
          <p:cNvSpPr/>
          <p:nvPr/>
        </p:nvSpPr>
        <p:spPr>
          <a:xfrm>
            <a:off x="5431816" y="4023851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B3B683-528E-BA48-BFE4-8B2155CC66D9}"/>
              </a:ext>
            </a:extLst>
          </p:cNvPr>
          <p:cNvSpPr/>
          <p:nvPr/>
        </p:nvSpPr>
        <p:spPr>
          <a:xfrm>
            <a:off x="5342397" y="3978720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50F4E86-78EC-4345-B6E6-F07EB75DF445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5247223" y="3792974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5FA1BBA-2EC2-D74D-B764-93AF972AAC1F}"/>
              </a:ext>
            </a:extLst>
          </p:cNvPr>
          <p:cNvCxnSpPr>
            <a:cxnSpLocks/>
          </p:cNvCxnSpPr>
          <p:nvPr/>
        </p:nvCxnSpPr>
        <p:spPr>
          <a:xfrm flipH="1">
            <a:off x="5241583" y="4103418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0F8E786-FA05-BD42-B84C-44FEE1E89229}"/>
              </a:ext>
            </a:extLst>
          </p:cNvPr>
          <p:cNvSpPr txBox="1"/>
          <p:nvPr/>
        </p:nvSpPr>
        <p:spPr>
          <a:xfrm>
            <a:off x="5047838" y="3640697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888CE36-E4D1-104C-B625-C49B7E9ADFEE}"/>
              </a:ext>
            </a:extLst>
          </p:cNvPr>
          <p:cNvSpPr txBox="1"/>
          <p:nvPr/>
        </p:nvSpPr>
        <p:spPr>
          <a:xfrm>
            <a:off x="4855787" y="3959364"/>
            <a:ext cx="458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next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641170D-A383-534F-8A2C-4838A15BF741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1458231" y="1661278"/>
            <a:ext cx="2123366" cy="1075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B58CE10-EB93-144C-AD90-90E97ECF9DAA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3593486" y="3953242"/>
            <a:ext cx="1281998" cy="93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BACA482-046D-F343-9B57-011548399FAE}"/>
              </a:ext>
            </a:extLst>
          </p:cNvPr>
          <p:cNvSpPr txBox="1"/>
          <p:nvPr/>
        </p:nvSpPr>
        <p:spPr>
          <a:xfrm>
            <a:off x="3887389" y="1469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7D7EC69-AD01-0E46-84F8-D7287A0577FB}"/>
              </a:ext>
            </a:extLst>
          </p:cNvPr>
          <p:cNvSpPr txBox="1"/>
          <p:nvPr/>
        </p:nvSpPr>
        <p:spPr>
          <a:xfrm>
            <a:off x="3458839" y="4287191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DDBC50-F819-5146-99EE-37102A460465}"/>
              </a:ext>
            </a:extLst>
          </p:cNvPr>
          <p:cNvSpPr txBox="1"/>
          <p:nvPr/>
        </p:nvSpPr>
        <p:spPr>
          <a:xfrm>
            <a:off x="5428557" y="3960295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?2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5DAD38F-080D-CF42-AECF-D87055D00792}"/>
              </a:ext>
            </a:extLst>
          </p:cNvPr>
          <p:cNvSpPr txBox="1"/>
          <p:nvPr/>
        </p:nvSpPr>
        <p:spPr>
          <a:xfrm>
            <a:off x="7162464" y="1288707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F87626C-34FD-8445-A19A-508621BF825E}"/>
              </a:ext>
            </a:extLst>
          </p:cNvPr>
          <p:cNvSpPr txBox="1"/>
          <p:nvPr/>
        </p:nvSpPr>
        <p:spPr>
          <a:xfrm>
            <a:off x="7157225" y="180443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13E20A2-639A-FE4D-987B-2FD2BE0D7E78}"/>
              </a:ext>
            </a:extLst>
          </p:cNvPr>
          <p:cNvSpPr txBox="1"/>
          <p:nvPr/>
        </p:nvSpPr>
        <p:spPr>
          <a:xfrm>
            <a:off x="7152662" y="2343803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?5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AEEE696-B80E-DF44-B37C-8B5139C1C52F}"/>
              </a:ext>
            </a:extLst>
          </p:cNvPr>
          <p:cNvSpPr txBox="1"/>
          <p:nvPr/>
        </p:nvSpPr>
        <p:spPr>
          <a:xfrm>
            <a:off x="7152662" y="2852261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?6</a:t>
            </a:r>
          </a:p>
        </p:txBody>
      </p:sp>
    </p:spTree>
    <p:extLst>
      <p:ext uri="{BB962C8B-B14F-4D97-AF65-F5344CB8AC3E}">
        <p14:creationId xmlns:p14="http://schemas.microsoft.com/office/powerpoint/2010/main" val="165870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EA60F19-F232-0342-944A-3B35BEA0DDAB}"/>
              </a:ext>
            </a:extLst>
          </p:cNvPr>
          <p:cNvSpPr/>
          <p:nvPr/>
        </p:nvSpPr>
        <p:spPr>
          <a:xfrm>
            <a:off x="1002174" y="3068525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0B0348-2780-874B-AEC9-5104EF2C5640}"/>
              </a:ext>
            </a:extLst>
          </p:cNvPr>
          <p:cNvCxnSpPr>
            <a:endCxn id="4" idx="1"/>
          </p:cNvCxnSpPr>
          <p:nvPr/>
        </p:nvCxnSpPr>
        <p:spPr>
          <a:xfrm>
            <a:off x="477599" y="3225475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F2695EC-6FC5-FD41-B4B8-826FC5D47BC9}"/>
              </a:ext>
            </a:extLst>
          </p:cNvPr>
          <p:cNvSpPr/>
          <p:nvPr/>
        </p:nvSpPr>
        <p:spPr>
          <a:xfrm>
            <a:off x="1002174" y="3587138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660D47-6FB5-554F-AB3B-DFA22E549806}"/>
              </a:ext>
            </a:extLst>
          </p:cNvPr>
          <p:cNvCxnSpPr>
            <a:endCxn id="8" idx="1"/>
          </p:cNvCxnSpPr>
          <p:nvPr/>
        </p:nvCxnSpPr>
        <p:spPr>
          <a:xfrm>
            <a:off x="477599" y="3744088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C838E01-0803-E444-AD53-E5C7A4EF6E56}"/>
              </a:ext>
            </a:extLst>
          </p:cNvPr>
          <p:cNvSpPr/>
          <p:nvPr/>
        </p:nvSpPr>
        <p:spPr>
          <a:xfrm>
            <a:off x="1002174" y="4105749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045631-E344-6B43-8059-18001BAE118A}"/>
              </a:ext>
            </a:extLst>
          </p:cNvPr>
          <p:cNvCxnSpPr>
            <a:endCxn id="11" idx="1"/>
          </p:cNvCxnSpPr>
          <p:nvPr/>
        </p:nvCxnSpPr>
        <p:spPr>
          <a:xfrm>
            <a:off x="477599" y="4262699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A493B41-2F67-0B42-9828-4F1B4C6CE0B5}"/>
              </a:ext>
            </a:extLst>
          </p:cNvPr>
          <p:cNvGrpSpPr/>
          <p:nvPr/>
        </p:nvGrpSpPr>
        <p:grpSpPr>
          <a:xfrm>
            <a:off x="818794" y="2966169"/>
            <a:ext cx="960515" cy="2077848"/>
            <a:chOff x="1130099" y="2441971"/>
            <a:chExt cx="1187355" cy="20778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BC907B-B676-564D-A1BE-C3FD5F3AA26C}"/>
                </a:ext>
              </a:extLst>
            </p:cNvPr>
            <p:cNvSpPr/>
            <p:nvPr/>
          </p:nvSpPr>
          <p:spPr>
            <a:xfrm>
              <a:off x="1130099" y="2441971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DC0198-83DC-0D4C-AF49-0CC1D5D757D1}"/>
                </a:ext>
              </a:extLst>
            </p:cNvPr>
            <p:cNvSpPr/>
            <p:nvPr/>
          </p:nvSpPr>
          <p:spPr>
            <a:xfrm>
              <a:off x="1130099" y="2960584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C36923-A7A2-164D-BDF6-1C4EF7A56849}"/>
                </a:ext>
              </a:extLst>
            </p:cNvPr>
            <p:cNvSpPr/>
            <p:nvPr/>
          </p:nvSpPr>
          <p:spPr>
            <a:xfrm>
              <a:off x="1130099" y="3479195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643270-AD90-3B4D-A5A7-8A9425B70330}"/>
                </a:ext>
              </a:extLst>
            </p:cNvPr>
            <p:cNvSpPr/>
            <p:nvPr/>
          </p:nvSpPr>
          <p:spPr>
            <a:xfrm>
              <a:off x="1130099" y="4001204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A80FEEAA-9F84-DB41-9CBC-6648C7500E1C}"/>
              </a:ext>
            </a:extLst>
          </p:cNvPr>
          <p:cNvSpPr/>
          <p:nvPr/>
        </p:nvSpPr>
        <p:spPr>
          <a:xfrm>
            <a:off x="1002174" y="4627758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E9B4F7-DBC3-4045-B7E0-38DCAA460B0E}"/>
              </a:ext>
            </a:extLst>
          </p:cNvPr>
          <p:cNvCxnSpPr>
            <a:endCxn id="14" idx="1"/>
          </p:cNvCxnSpPr>
          <p:nvPr/>
        </p:nvCxnSpPr>
        <p:spPr>
          <a:xfrm>
            <a:off x="477599" y="4784708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94289C9-73F7-C241-81AF-0D35EE716923}"/>
              </a:ext>
            </a:extLst>
          </p:cNvPr>
          <p:cNvSpPr/>
          <p:nvPr/>
        </p:nvSpPr>
        <p:spPr>
          <a:xfrm rot="10800000">
            <a:off x="7423450" y="5382908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27FF26-7394-5049-AD58-438B4CFDA329}"/>
              </a:ext>
            </a:extLst>
          </p:cNvPr>
          <p:cNvCxnSpPr>
            <a:endCxn id="17" idx="1"/>
          </p:cNvCxnSpPr>
          <p:nvPr/>
        </p:nvCxnSpPr>
        <p:spPr>
          <a:xfrm flipH="1" flipV="1">
            <a:off x="8232761" y="5539856"/>
            <a:ext cx="34119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3DA0F67-E580-D146-BFF3-E3AA2123221D}"/>
              </a:ext>
            </a:extLst>
          </p:cNvPr>
          <p:cNvSpPr/>
          <p:nvPr/>
        </p:nvSpPr>
        <p:spPr>
          <a:xfrm rot="10800000">
            <a:off x="7423450" y="4864295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DBD5F3-84AB-7245-ADE5-830E0479DBFC}"/>
              </a:ext>
            </a:extLst>
          </p:cNvPr>
          <p:cNvCxnSpPr>
            <a:endCxn id="20" idx="1"/>
          </p:cNvCxnSpPr>
          <p:nvPr/>
        </p:nvCxnSpPr>
        <p:spPr>
          <a:xfrm flipH="1" flipV="1">
            <a:off x="8232761" y="5021243"/>
            <a:ext cx="34119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D6C955B-2208-3A4F-8EFE-82B0447C9B95}"/>
              </a:ext>
            </a:extLst>
          </p:cNvPr>
          <p:cNvSpPr/>
          <p:nvPr/>
        </p:nvSpPr>
        <p:spPr>
          <a:xfrm rot="10800000">
            <a:off x="7423450" y="4345684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29A96D-87B9-0242-B617-25932F17205D}"/>
              </a:ext>
            </a:extLst>
          </p:cNvPr>
          <p:cNvCxnSpPr>
            <a:endCxn id="23" idx="1"/>
          </p:cNvCxnSpPr>
          <p:nvPr/>
        </p:nvCxnSpPr>
        <p:spPr>
          <a:xfrm flipH="1" flipV="1">
            <a:off x="8232761" y="4502632"/>
            <a:ext cx="34119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BD5C40-36E6-894C-9421-555A7115F239}"/>
              </a:ext>
            </a:extLst>
          </p:cNvPr>
          <p:cNvGrpSpPr/>
          <p:nvPr/>
        </p:nvGrpSpPr>
        <p:grpSpPr>
          <a:xfrm>
            <a:off x="7272246" y="3727666"/>
            <a:ext cx="960515" cy="2071498"/>
            <a:chOff x="6549198" y="1774342"/>
            <a:chExt cx="1187355" cy="20714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0728E2-1E6A-A844-95C5-5C84CD717D3D}"/>
                </a:ext>
              </a:extLst>
            </p:cNvPr>
            <p:cNvSpPr/>
            <p:nvPr/>
          </p:nvSpPr>
          <p:spPr>
            <a:xfrm rot="10800000">
              <a:off x="6549198" y="3327225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E76C6A-ECE8-5343-9ACB-5BBBA96B6A82}"/>
                </a:ext>
              </a:extLst>
            </p:cNvPr>
            <p:cNvSpPr/>
            <p:nvPr/>
          </p:nvSpPr>
          <p:spPr>
            <a:xfrm rot="10800000">
              <a:off x="6549198" y="2808612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3A2F20-6833-3A44-B730-33020DAF9687}"/>
                </a:ext>
              </a:extLst>
            </p:cNvPr>
            <p:cNvSpPr/>
            <p:nvPr/>
          </p:nvSpPr>
          <p:spPr>
            <a:xfrm rot="10800000">
              <a:off x="6549198" y="2290001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BE3567-EF2A-2549-8D57-DAE71CD0EE73}"/>
                </a:ext>
              </a:extLst>
            </p:cNvPr>
            <p:cNvSpPr/>
            <p:nvPr/>
          </p:nvSpPr>
          <p:spPr>
            <a:xfrm rot="10800000">
              <a:off x="6549198" y="1774342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19BAB001-FA99-9D44-89C6-756502C968E8}"/>
              </a:ext>
            </a:extLst>
          </p:cNvPr>
          <p:cNvSpPr/>
          <p:nvPr/>
        </p:nvSpPr>
        <p:spPr>
          <a:xfrm rot="10800000">
            <a:off x="7423450" y="3823675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D61B5F-47FC-7746-9C50-C91B265EEFE6}"/>
              </a:ext>
            </a:extLst>
          </p:cNvPr>
          <p:cNvSpPr txBox="1"/>
          <p:nvPr/>
        </p:nvSpPr>
        <p:spPr>
          <a:xfrm>
            <a:off x="1734357" y="2840236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7D07F9-4765-6D49-9581-AA001EBDE71A}"/>
              </a:ext>
            </a:extLst>
          </p:cNvPr>
          <p:cNvSpPr txBox="1"/>
          <p:nvPr/>
        </p:nvSpPr>
        <p:spPr>
          <a:xfrm>
            <a:off x="1734357" y="3406733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2B5A8F-25F4-004C-A581-1916AE63D8D0}"/>
              </a:ext>
            </a:extLst>
          </p:cNvPr>
          <p:cNvSpPr txBox="1"/>
          <p:nvPr/>
        </p:nvSpPr>
        <p:spPr>
          <a:xfrm>
            <a:off x="1734357" y="3919439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E2E5B0-7438-2E4A-AB9E-C6FE06DA1BAE}"/>
              </a:ext>
            </a:extLst>
          </p:cNvPr>
          <p:cNvSpPr txBox="1"/>
          <p:nvPr/>
        </p:nvSpPr>
        <p:spPr>
          <a:xfrm>
            <a:off x="1734357" y="4444952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m8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10F04E-1ED6-BE48-986B-65205A37E39A}"/>
              </a:ext>
            </a:extLst>
          </p:cNvPr>
          <p:cNvSpPr/>
          <p:nvPr/>
        </p:nvSpPr>
        <p:spPr>
          <a:xfrm>
            <a:off x="3327948" y="2929147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D80F63-C92F-544B-9EFA-8355FE7713E3}"/>
              </a:ext>
            </a:extLst>
          </p:cNvPr>
          <p:cNvCxnSpPr>
            <a:endCxn id="34" idx="1"/>
          </p:cNvCxnSpPr>
          <p:nvPr/>
        </p:nvCxnSpPr>
        <p:spPr>
          <a:xfrm>
            <a:off x="2811662" y="3086096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0AFF3F2-97CA-A94C-99FC-5351597E3A1E}"/>
              </a:ext>
            </a:extLst>
          </p:cNvPr>
          <p:cNvSpPr/>
          <p:nvPr/>
        </p:nvSpPr>
        <p:spPr>
          <a:xfrm>
            <a:off x="3327948" y="3447760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AC21BB-7E94-A149-85C0-821AAAFE9E53}"/>
              </a:ext>
            </a:extLst>
          </p:cNvPr>
          <p:cNvCxnSpPr>
            <a:endCxn id="37" idx="1"/>
          </p:cNvCxnSpPr>
          <p:nvPr/>
        </p:nvCxnSpPr>
        <p:spPr>
          <a:xfrm>
            <a:off x="2811662" y="3604709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39622BD-90C8-184B-ABEB-68E6A1C60543}"/>
              </a:ext>
            </a:extLst>
          </p:cNvPr>
          <p:cNvSpPr/>
          <p:nvPr/>
        </p:nvSpPr>
        <p:spPr>
          <a:xfrm>
            <a:off x="3327948" y="3966371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F363DA-CF53-2945-B9F1-C20A215C6CE8}"/>
              </a:ext>
            </a:extLst>
          </p:cNvPr>
          <p:cNvCxnSpPr>
            <a:endCxn id="40" idx="1"/>
          </p:cNvCxnSpPr>
          <p:nvPr/>
        </p:nvCxnSpPr>
        <p:spPr>
          <a:xfrm>
            <a:off x="2811662" y="4123320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8F263B-06FB-6C42-B93B-B9AAD4B33269}"/>
              </a:ext>
            </a:extLst>
          </p:cNvPr>
          <p:cNvGrpSpPr/>
          <p:nvPr/>
        </p:nvGrpSpPr>
        <p:grpSpPr>
          <a:xfrm>
            <a:off x="3152857" y="2826790"/>
            <a:ext cx="958318" cy="2077848"/>
            <a:chOff x="3598625" y="3743483"/>
            <a:chExt cx="1187355" cy="207784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B63685B-F826-3A4C-A204-DF196304DD6B}"/>
                </a:ext>
              </a:extLst>
            </p:cNvPr>
            <p:cNvSpPr/>
            <p:nvPr/>
          </p:nvSpPr>
          <p:spPr>
            <a:xfrm>
              <a:off x="3598625" y="3743483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F59E10-55FA-F846-8957-A93B84FE9E69}"/>
                </a:ext>
              </a:extLst>
            </p:cNvPr>
            <p:cNvSpPr/>
            <p:nvPr/>
          </p:nvSpPr>
          <p:spPr>
            <a:xfrm>
              <a:off x="3598625" y="4262096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4BA6FCC-D6CE-0C41-984C-EA8CE36F943A}"/>
                </a:ext>
              </a:extLst>
            </p:cNvPr>
            <p:cNvSpPr/>
            <p:nvPr/>
          </p:nvSpPr>
          <p:spPr>
            <a:xfrm>
              <a:off x="3598625" y="4780707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7585C1-7C56-3343-B93D-182423C2055C}"/>
                </a:ext>
              </a:extLst>
            </p:cNvPr>
            <p:cNvSpPr/>
            <p:nvPr/>
          </p:nvSpPr>
          <p:spPr>
            <a:xfrm>
              <a:off x="3598625" y="5302716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B31F8B06-A772-6C4D-89D5-917B2DF9C9BD}"/>
              </a:ext>
            </a:extLst>
          </p:cNvPr>
          <p:cNvSpPr/>
          <p:nvPr/>
        </p:nvSpPr>
        <p:spPr>
          <a:xfrm>
            <a:off x="3327948" y="4488380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13F8EF7-0EAF-F74F-8FDA-A074F86149B9}"/>
              </a:ext>
            </a:extLst>
          </p:cNvPr>
          <p:cNvCxnSpPr>
            <a:endCxn id="43" idx="1"/>
          </p:cNvCxnSpPr>
          <p:nvPr/>
        </p:nvCxnSpPr>
        <p:spPr>
          <a:xfrm>
            <a:off x="2811662" y="4645329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E87356C-01A2-0E40-8DDC-529F3C759D9D}"/>
              </a:ext>
            </a:extLst>
          </p:cNvPr>
          <p:cNvSpPr txBox="1"/>
          <p:nvPr/>
        </p:nvSpPr>
        <p:spPr>
          <a:xfrm>
            <a:off x="4064210" y="2700857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5BFCB3-78D0-0A4D-AACF-EADAEDF31EB4}"/>
              </a:ext>
            </a:extLst>
          </p:cNvPr>
          <p:cNvSpPr txBox="1"/>
          <p:nvPr/>
        </p:nvSpPr>
        <p:spPr>
          <a:xfrm>
            <a:off x="4064210" y="3267354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F9CE0A-602F-E441-8958-8D39AE49FAA5}"/>
              </a:ext>
            </a:extLst>
          </p:cNvPr>
          <p:cNvSpPr txBox="1"/>
          <p:nvPr/>
        </p:nvSpPr>
        <p:spPr>
          <a:xfrm>
            <a:off x="4064210" y="3780060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BFB467-B060-F84B-8622-1C7E0E257B09}"/>
              </a:ext>
            </a:extLst>
          </p:cNvPr>
          <p:cNvSpPr txBox="1"/>
          <p:nvPr/>
        </p:nvSpPr>
        <p:spPr>
          <a:xfrm>
            <a:off x="4064210" y="4305573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F8AC01-AB90-7B45-B5FD-B8718FF3B0B4}"/>
              </a:ext>
            </a:extLst>
          </p:cNvPr>
          <p:cNvSpPr txBox="1"/>
          <p:nvPr/>
        </p:nvSpPr>
        <p:spPr>
          <a:xfrm>
            <a:off x="6798100" y="3597083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FBBD25-CE16-E844-8B81-1F38DCE59723}"/>
              </a:ext>
            </a:extLst>
          </p:cNvPr>
          <p:cNvSpPr txBox="1"/>
          <p:nvPr/>
        </p:nvSpPr>
        <p:spPr>
          <a:xfrm>
            <a:off x="6798100" y="4163580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51EBB5-EACC-654F-84FC-EE4AE04961C1}"/>
              </a:ext>
            </a:extLst>
          </p:cNvPr>
          <p:cNvSpPr txBox="1"/>
          <p:nvPr/>
        </p:nvSpPr>
        <p:spPr>
          <a:xfrm>
            <a:off x="6798100" y="4676286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3273DA-15A6-1D43-9C3E-D3D261601A99}"/>
              </a:ext>
            </a:extLst>
          </p:cNvPr>
          <p:cNvSpPr txBox="1"/>
          <p:nvPr/>
        </p:nvSpPr>
        <p:spPr>
          <a:xfrm>
            <a:off x="6798100" y="5201799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BBFF82-06AD-DE41-8BB0-C00375F6BE22}"/>
              </a:ext>
            </a:extLst>
          </p:cNvPr>
          <p:cNvSpPr txBox="1"/>
          <p:nvPr/>
        </p:nvSpPr>
        <p:spPr>
          <a:xfrm>
            <a:off x="61538" y="306829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c[0]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75001F-EA84-274F-B991-86A552E618ED}"/>
              </a:ext>
            </a:extLst>
          </p:cNvPr>
          <p:cNvSpPr txBox="1"/>
          <p:nvPr/>
        </p:nvSpPr>
        <p:spPr>
          <a:xfrm>
            <a:off x="61538" y="3586667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c[1]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84EA8B-C74C-1C4F-9F39-E2B7475495DA}"/>
              </a:ext>
            </a:extLst>
          </p:cNvPr>
          <p:cNvSpPr txBox="1"/>
          <p:nvPr/>
        </p:nvSpPr>
        <p:spPr>
          <a:xfrm>
            <a:off x="61538" y="409937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c[2]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DD6D57-C77C-B743-B677-3AB264C7ACEE}"/>
              </a:ext>
            </a:extLst>
          </p:cNvPr>
          <p:cNvSpPr txBox="1"/>
          <p:nvPr/>
        </p:nvSpPr>
        <p:spPr>
          <a:xfrm>
            <a:off x="61538" y="4624886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c[3]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5A980D-0CC8-BF4E-8CF0-7864D1A36446}"/>
              </a:ext>
            </a:extLst>
          </p:cNvPr>
          <p:cNvSpPr txBox="1"/>
          <p:nvPr/>
        </p:nvSpPr>
        <p:spPr>
          <a:xfrm>
            <a:off x="2405870" y="2931792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b[0]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423208-885F-6B4E-8C39-80478E00F892}"/>
              </a:ext>
            </a:extLst>
          </p:cNvPr>
          <p:cNvSpPr txBox="1"/>
          <p:nvPr/>
        </p:nvSpPr>
        <p:spPr>
          <a:xfrm>
            <a:off x="2405870" y="3450161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b[1]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26AA61-5D43-2F4A-AE1E-DE25AA53979D}"/>
              </a:ext>
            </a:extLst>
          </p:cNvPr>
          <p:cNvSpPr txBox="1"/>
          <p:nvPr/>
        </p:nvSpPr>
        <p:spPr>
          <a:xfrm>
            <a:off x="2405870" y="3962867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b[2]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BDEF54-AE2B-4642-95FE-D65D8771BBB6}"/>
              </a:ext>
            </a:extLst>
          </p:cNvPr>
          <p:cNvSpPr txBox="1"/>
          <p:nvPr/>
        </p:nvSpPr>
        <p:spPr>
          <a:xfrm>
            <a:off x="2405870" y="4488380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b[3]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1018DD-033C-5448-80E6-3E35DA8BA51F}"/>
              </a:ext>
            </a:extLst>
          </p:cNvPr>
          <p:cNvSpPr txBox="1"/>
          <p:nvPr/>
        </p:nvSpPr>
        <p:spPr>
          <a:xfrm>
            <a:off x="8550902" y="382358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a[0]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D85310-5C3E-E44B-8B2C-EE3F10CB3B58}"/>
              </a:ext>
            </a:extLst>
          </p:cNvPr>
          <p:cNvSpPr txBox="1"/>
          <p:nvPr/>
        </p:nvSpPr>
        <p:spPr>
          <a:xfrm>
            <a:off x="8550902" y="4329919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a[1]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C9859ED-04A7-F141-AFE9-386E657A4A51}"/>
              </a:ext>
            </a:extLst>
          </p:cNvPr>
          <p:cNvSpPr txBox="1"/>
          <p:nvPr/>
        </p:nvSpPr>
        <p:spPr>
          <a:xfrm>
            <a:off x="8550902" y="4842625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a[2]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84C1BC4-FF87-154C-81B7-C30D59718C72}"/>
              </a:ext>
            </a:extLst>
          </p:cNvPr>
          <p:cNvSpPr txBox="1"/>
          <p:nvPr/>
        </p:nvSpPr>
        <p:spPr>
          <a:xfrm>
            <a:off x="8550902" y="5368138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a[3]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496290-A54F-4046-89A5-8F37A1C0F37B}"/>
              </a:ext>
            </a:extLst>
          </p:cNvPr>
          <p:cNvSpPr txBox="1"/>
          <p:nvPr/>
        </p:nvSpPr>
        <p:spPr>
          <a:xfrm>
            <a:off x="1054795" y="4643380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C96CD83-DAF8-9F4D-9911-4D862D9E336F}"/>
              </a:ext>
            </a:extLst>
          </p:cNvPr>
          <p:cNvSpPr/>
          <p:nvPr/>
        </p:nvSpPr>
        <p:spPr>
          <a:xfrm>
            <a:off x="3133324" y="1637619"/>
            <a:ext cx="958318" cy="518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9CC2F38-894F-564B-9A88-F1D5C58DE237}"/>
              </a:ext>
            </a:extLst>
          </p:cNvPr>
          <p:cNvSpPr/>
          <p:nvPr/>
        </p:nvSpPr>
        <p:spPr>
          <a:xfrm>
            <a:off x="3308415" y="1740746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82E8AC-B867-D243-9C66-2AD4544F9413}"/>
              </a:ext>
            </a:extLst>
          </p:cNvPr>
          <p:cNvSpPr txBox="1"/>
          <p:nvPr/>
        </p:nvSpPr>
        <p:spPr>
          <a:xfrm>
            <a:off x="4032802" y="1511686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641170D-A383-534F-8A2C-4838A15BF741}"/>
              </a:ext>
            </a:extLst>
          </p:cNvPr>
          <p:cNvCxnSpPr>
            <a:cxnSpLocks/>
          </p:cNvCxnSpPr>
          <p:nvPr/>
        </p:nvCxnSpPr>
        <p:spPr>
          <a:xfrm>
            <a:off x="1334134" y="3216898"/>
            <a:ext cx="1855172" cy="2626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B58CE10-EB93-144C-AD90-90E97ECF9DAA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3649797" y="2843448"/>
            <a:ext cx="1225687" cy="2558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4086ED83-D784-2448-88D1-3BFC2A1ED962}"/>
              </a:ext>
            </a:extLst>
          </p:cNvPr>
          <p:cNvSpPr/>
          <p:nvPr/>
        </p:nvSpPr>
        <p:spPr>
          <a:xfrm>
            <a:off x="4875484" y="2478227"/>
            <a:ext cx="1056609" cy="730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AD5EFFE-EE0C-D841-B72C-3A71A5521642}"/>
              </a:ext>
            </a:extLst>
          </p:cNvPr>
          <p:cNvSpPr/>
          <p:nvPr/>
        </p:nvSpPr>
        <p:spPr>
          <a:xfrm>
            <a:off x="5431816" y="2580585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D13EBA1-2374-C04A-AB6C-EE38A354B0CD}"/>
              </a:ext>
            </a:extLst>
          </p:cNvPr>
          <p:cNvSpPr txBox="1"/>
          <p:nvPr/>
        </p:nvSpPr>
        <p:spPr>
          <a:xfrm>
            <a:off x="5895095" y="2352293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m9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26DF8A-DCBA-BB41-93EB-2605480C4152}"/>
              </a:ext>
            </a:extLst>
          </p:cNvPr>
          <p:cNvSpPr/>
          <p:nvPr/>
        </p:nvSpPr>
        <p:spPr>
          <a:xfrm>
            <a:off x="5342397" y="2535454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DA97D59-0CB7-B842-962C-9640B14A0F56}"/>
              </a:ext>
            </a:extLst>
          </p:cNvPr>
          <p:cNvSpPr/>
          <p:nvPr/>
        </p:nvSpPr>
        <p:spPr>
          <a:xfrm>
            <a:off x="5431816" y="2904725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B3B683-528E-BA48-BFE4-8B2155CC66D9}"/>
              </a:ext>
            </a:extLst>
          </p:cNvPr>
          <p:cNvSpPr/>
          <p:nvPr/>
        </p:nvSpPr>
        <p:spPr>
          <a:xfrm>
            <a:off x="5342397" y="2859594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50F4E86-78EC-4345-B6E6-F07EB75DF445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5247223" y="2673848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5FA1BBA-2EC2-D74D-B764-93AF972AAC1F}"/>
              </a:ext>
            </a:extLst>
          </p:cNvPr>
          <p:cNvCxnSpPr>
            <a:cxnSpLocks/>
          </p:cNvCxnSpPr>
          <p:nvPr/>
        </p:nvCxnSpPr>
        <p:spPr>
          <a:xfrm flipH="1">
            <a:off x="5241583" y="2984292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0F8E786-FA05-BD42-B84C-44FEE1E89229}"/>
              </a:ext>
            </a:extLst>
          </p:cNvPr>
          <p:cNvSpPr txBox="1"/>
          <p:nvPr/>
        </p:nvSpPr>
        <p:spPr>
          <a:xfrm>
            <a:off x="5047838" y="2521571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888CE36-E4D1-104C-B625-C49B7E9ADFEE}"/>
              </a:ext>
            </a:extLst>
          </p:cNvPr>
          <p:cNvSpPr txBox="1"/>
          <p:nvPr/>
        </p:nvSpPr>
        <p:spPr>
          <a:xfrm>
            <a:off x="4855787" y="2840238"/>
            <a:ext cx="458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next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AEEE696-B80E-DF44-B37C-8B5139C1C52F}"/>
              </a:ext>
            </a:extLst>
          </p:cNvPr>
          <p:cNvSpPr txBox="1"/>
          <p:nvPr/>
        </p:nvSpPr>
        <p:spPr>
          <a:xfrm>
            <a:off x="7543397" y="5350113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?6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234FACF-ED0C-754F-B6EE-73A7B72FC9D4}"/>
              </a:ext>
            </a:extLst>
          </p:cNvPr>
          <p:cNvSpPr/>
          <p:nvPr/>
        </p:nvSpPr>
        <p:spPr>
          <a:xfrm>
            <a:off x="4875484" y="3448916"/>
            <a:ext cx="1056609" cy="730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7EEC007-2FD6-214D-98E0-337FCAA6AB66}"/>
              </a:ext>
            </a:extLst>
          </p:cNvPr>
          <p:cNvSpPr/>
          <p:nvPr/>
        </p:nvSpPr>
        <p:spPr>
          <a:xfrm>
            <a:off x="5431816" y="3551274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ECEA3CB-86F0-7E48-87F0-3C5299F937FC}"/>
              </a:ext>
            </a:extLst>
          </p:cNvPr>
          <p:cNvSpPr txBox="1"/>
          <p:nvPr/>
        </p:nvSpPr>
        <p:spPr>
          <a:xfrm>
            <a:off x="5895095" y="3322982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m15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31B2D1C-6725-8B4E-A6D6-5FCE80AEE262}"/>
              </a:ext>
            </a:extLst>
          </p:cNvPr>
          <p:cNvSpPr/>
          <p:nvPr/>
        </p:nvSpPr>
        <p:spPr>
          <a:xfrm>
            <a:off x="5342397" y="3506143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7ADEE8F-8E91-C64A-BB31-EFC6D6F8BC6B}"/>
              </a:ext>
            </a:extLst>
          </p:cNvPr>
          <p:cNvSpPr/>
          <p:nvPr/>
        </p:nvSpPr>
        <p:spPr>
          <a:xfrm>
            <a:off x="5431816" y="3875414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A036B2C-1974-A54D-B37C-ABB03E6CAAED}"/>
              </a:ext>
            </a:extLst>
          </p:cNvPr>
          <p:cNvSpPr/>
          <p:nvPr/>
        </p:nvSpPr>
        <p:spPr>
          <a:xfrm>
            <a:off x="5342397" y="3830283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588FC6F-120E-2640-935F-F519ADF6BC88}"/>
              </a:ext>
            </a:extLst>
          </p:cNvPr>
          <p:cNvCxnSpPr>
            <a:cxnSpLocks/>
            <a:stCxn id="98" idx="1"/>
          </p:cNvCxnSpPr>
          <p:nvPr/>
        </p:nvCxnSpPr>
        <p:spPr>
          <a:xfrm flipH="1">
            <a:off x="5247223" y="3644537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3649285-0240-7B40-98C9-A7BDD4CB2068}"/>
              </a:ext>
            </a:extLst>
          </p:cNvPr>
          <p:cNvCxnSpPr>
            <a:cxnSpLocks/>
          </p:cNvCxnSpPr>
          <p:nvPr/>
        </p:nvCxnSpPr>
        <p:spPr>
          <a:xfrm flipH="1">
            <a:off x="5241583" y="3954981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FC6BCBC-8977-954D-8B08-54F43100F797}"/>
              </a:ext>
            </a:extLst>
          </p:cNvPr>
          <p:cNvSpPr txBox="1"/>
          <p:nvPr/>
        </p:nvSpPr>
        <p:spPr>
          <a:xfrm>
            <a:off x="5047838" y="3492260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ED13AE9-0542-184E-86F8-CB26BADAEC77}"/>
              </a:ext>
            </a:extLst>
          </p:cNvPr>
          <p:cNvSpPr txBox="1"/>
          <p:nvPr/>
        </p:nvSpPr>
        <p:spPr>
          <a:xfrm>
            <a:off x="4855787" y="3810927"/>
            <a:ext cx="458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next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4C967B7-1344-424A-A9D1-A2CB7CF75AA2}"/>
              </a:ext>
            </a:extLst>
          </p:cNvPr>
          <p:cNvSpPr/>
          <p:nvPr/>
        </p:nvSpPr>
        <p:spPr>
          <a:xfrm>
            <a:off x="4875484" y="4474197"/>
            <a:ext cx="1056609" cy="730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90C76DF-3E24-E649-8F68-DC0FCBA40225}"/>
              </a:ext>
            </a:extLst>
          </p:cNvPr>
          <p:cNvSpPr/>
          <p:nvPr/>
        </p:nvSpPr>
        <p:spPr>
          <a:xfrm>
            <a:off x="5431816" y="4576555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E1F38C6-9338-364A-A4FE-C08A048CFF09}"/>
              </a:ext>
            </a:extLst>
          </p:cNvPr>
          <p:cNvSpPr txBox="1"/>
          <p:nvPr/>
        </p:nvSpPr>
        <p:spPr>
          <a:xfrm>
            <a:off x="5895095" y="4348263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m16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46BC23C-AA01-DA46-811C-91EEB8C00CBC}"/>
              </a:ext>
            </a:extLst>
          </p:cNvPr>
          <p:cNvSpPr/>
          <p:nvPr/>
        </p:nvSpPr>
        <p:spPr>
          <a:xfrm>
            <a:off x="5342397" y="4531424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8BEDF56-32B4-BF40-A3FC-83FA6A75BD83}"/>
              </a:ext>
            </a:extLst>
          </p:cNvPr>
          <p:cNvSpPr/>
          <p:nvPr/>
        </p:nvSpPr>
        <p:spPr>
          <a:xfrm>
            <a:off x="5431816" y="4900695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E27C5D0-3864-7C49-B2B7-7E0DD94F2ECF}"/>
              </a:ext>
            </a:extLst>
          </p:cNvPr>
          <p:cNvSpPr/>
          <p:nvPr/>
        </p:nvSpPr>
        <p:spPr>
          <a:xfrm>
            <a:off x="5342397" y="4855564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4ED416C-0003-4D45-BCD0-963AA96A679E}"/>
              </a:ext>
            </a:extLst>
          </p:cNvPr>
          <p:cNvCxnSpPr>
            <a:cxnSpLocks/>
            <a:stCxn id="115" idx="1"/>
          </p:cNvCxnSpPr>
          <p:nvPr/>
        </p:nvCxnSpPr>
        <p:spPr>
          <a:xfrm flipH="1">
            <a:off x="5247223" y="4669818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58A5874-BECC-BB4C-B6AC-3B7AFC0622E6}"/>
              </a:ext>
            </a:extLst>
          </p:cNvPr>
          <p:cNvCxnSpPr>
            <a:cxnSpLocks/>
          </p:cNvCxnSpPr>
          <p:nvPr/>
        </p:nvCxnSpPr>
        <p:spPr>
          <a:xfrm flipH="1">
            <a:off x="5241583" y="4980262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D4AC8CF-4635-7E42-AA65-5AEAC8BEF1C3}"/>
              </a:ext>
            </a:extLst>
          </p:cNvPr>
          <p:cNvSpPr txBox="1"/>
          <p:nvPr/>
        </p:nvSpPr>
        <p:spPr>
          <a:xfrm>
            <a:off x="5047838" y="4517541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130D5-B015-2C43-ADE0-744191F51844}"/>
              </a:ext>
            </a:extLst>
          </p:cNvPr>
          <p:cNvSpPr txBox="1"/>
          <p:nvPr/>
        </p:nvSpPr>
        <p:spPr>
          <a:xfrm>
            <a:off x="4855787" y="4836208"/>
            <a:ext cx="458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next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D91847-E90A-D649-A373-DDAE9FD3D001}"/>
              </a:ext>
            </a:extLst>
          </p:cNvPr>
          <p:cNvSpPr/>
          <p:nvPr/>
        </p:nvSpPr>
        <p:spPr>
          <a:xfrm>
            <a:off x="4867959" y="5485830"/>
            <a:ext cx="1056609" cy="730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345ECA4-4041-2847-948C-A5BA63424072}"/>
              </a:ext>
            </a:extLst>
          </p:cNvPr>
          <p:cNvSpPr/>
          <p:nvPr/>
        </p:nvSpPr>
        <p:spPr>
          <a:xfrm>
            <a:off x="5424291" y="5588188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A475B37-812E-CC43-880B-5BAA5CDEA994}"/>
              </a:ext>
            </a:extLst>
          </p:cNvPr>
          <p:cNvSpPr txBox="1"/>
          <p:nvPr/>
        </p:nvSpPr>
        <p:spPr>
          <a:xfrm>
            <a:off x="5887570" y="5359896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m17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B9FC5C2-6BD3-BE4F-956F-B807ABD8CFEE}"/>
              </a:ext>
            </a:extLst>
          </p:cNvPr>
          <p:cNvSpPr/>
          <p:nvPr/>
        </p:nvSpPr>
        <p:spPr>
          <a:xfrm>
            <a:off x="5334872" y="5543057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8E97D90-6CA5-4241-B491-83199DED9482}"/>
              </a:ext>
            </a:extLst>
          </p:cNvPr>
          <p:cNvSpPr/>
          <p:nvPr/>
        </p:nvSpPr>
        <p:spPr>
          <a:xfrm>
            <a:off x="5424291" y="5912328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5CF8FA6-F4F9-6B43-8A2C-50D29981F11D}"/>
              </a:ext>
            </a:extLst>
          </p:cNvPr>
          <p:cNvSpPr/>
          <p:nvPr/>
        </p:nvSpPr>
        <p:spPr>
          <a:xfrm>
            <a:off x="5334872" y="5867197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757CC34-4C7A-8E41-BA80-49E695CD4BF1}"/>
              </a:ext>
            </a:extLst>
          </p:cNvPr>
          <p:cNvCxnSpPr>
            <a:cxnSpLocks/>
            <a:stCxn id="126" idx="1"/>
          </p:cNvCxnSpPr>
          <p:nvPr/>
        </p:nvCxnSpPr>
        <p:spPr>
          <a:xfrm flipH="1">
            <a:off x="5239698" y="5681451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F25F524-9419-154E-82B3-FEBE8EA0DA9C}"/>
              </a:ext>
            </a:extLst>
          </p:cNvPr>
          <p:cNvCxnSpPr>
            <a:cxnSpLocks/>
          </p:cNvCxnSpPr>
          <p:nvPr/>
        </p:nvCxnSpPr>
        <p:spPr>
          <a:xfrm flipH="1">
            <a:off x="5234058" y="5991895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1D35157-80E5-0440-AB83-EF0BB913AB3F}"/>
              </a:ext>
            </a:extLst>
          </p:cNvPr>
          <p:cNvSpPr txBox="1"/>
          <p:nvPr/>
        </p:nvSpPr>
        <p:spPr>
          <a:xfrm>
            <a:off x="5040313" y="5529174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2CA55BA-A0EC-1545-87D4-83C63BFC0BD7}"/>
              </a:ext>
            </a:extLst>
          </p:cNvPr>
          <p:cNvSpPr txBox="1"/>
          <p:nvPr/>
        </p:nvSpPr>
        <p:spPr>
          <a:xfrm>
            <a:off x="4848262" y="5847841"/>
            <a:ext cx="458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next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C9D1111-68B4-1343-B03F-F3012E83734A}"/>
              </a:ext>
            </a:extLst>
          </p:cNvPr>
          <p:cNvSpPr txBox="1"/>
          <p:nvPr/>
        </p:nvSpPr>
        <p:spPr>
          <a:xfrm>
            <a:off x="5421032" y="5848772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?2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7950120-63D4-5E40-B7B1-35A367CDD78A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3594288" y="4632030"/>
            <a:ext cx="1273671" cy="12190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B731AB4-E495-D746-B82D-9A5BABC40BFE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3612483" y="3609439"/>
            <a:ext cx="1263001" cy="2046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4E9188F-0951-324D-87F2-97E65841910C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628737" y="4143087"/>
            <a:ext cx="1246747" cy="6963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696CB7C-D85A-2945-BB05-7C7532EC8CA2}"/>
              </a:ext>
            </a:extLst>
          </p:cNvPr>
          <p:cNvCxnSpPr>
            <a:cxnSpLocks/>
          </p:cNvCxnSpPr>
          <p:nvPr/>
        </p:nvCxnSpPr>
        <p:spPr>
          <a:xfrm flipH="1" flipV="1">
            <a:off x="5932093" y="3847999"/>
            <a:ext cx="1815847" cy="1475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5730E92-431A-EA4B-A41F-DAF34B057FEB}"/>
              </a:ext>
            </a:extLst>
          </p:cNvPr>
          <p:cNvCxnSpPr>
            <a:cxnSpLocks/>
          </p:cNvCxnSpPr>
          <p:nvPr/>
        </p:nvCxnSpPr>
        <p:spPr>
          <a:xfrm flipH="1">
            <a:off x="5932093" y="4510694"/>
            <a:ext cx="1815847" cy="3079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D77FCEC-176D-9842-8FEC-ECED152B702C}"/>
              </a:ext>
            </a:extLst>
          </p:cNvPr>
          <p:cNvCxnSpPr>
            <a:cxnSpLocks/>
          </p:cNvCxnSpPr>
          <p:nvPr/>
        </p:nvCxnSpPr>
        <p:spPr>
          <a:xfrm flipH="1">
            <a:off x="5947633" y="5005483"/>
            <a:ext cx="1804870" cy="8530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1D0E257-29D8-3944-9EC5-379909508FC9}"/>
              </a:ext>
            </a:extLst>
          </p:cNvPr>
          <p:cNvCxnSpPr>
            <a:cxnSpLocks/>
          </p:cNvCxnSpPr>
          <p:nvPr/>
        </p:nvCxnSpPr>
        <p:spPr>
          <a:xfrm>
            <a:off x="5597435" y="3007358"/>
            <a:ext cx="0" cy="4404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1737CBE-EEC5-184D-998A-9C9962083DF3}"/>
              </a:ext>
            </a:extLst>
          </p:cNvPr>
          <p:cNvCxnSpPr>
            <a:cxnSpLocks/>
          </p:cNvCxnSpPr>
          <p:nvPr/>
        </p:nvCxnSpPr>
        <p:spPr>
          <a:xfrm>
            <a:off x="5589910" y="3962867"/>
            <a:ext cx="0" cy="5113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592D235-AA63-B547-862C-3438E183C2BF}"/>
              </a:ext>
            </a:extLst>
          </p:cNvPr>
          <p:cNvCxnSpPr>
            <a:cxnSpLocks/>
          </p:cNvCxnSpPr>
          <p:nvPr/>
        </p:nvCxnSpPr>
        <p:spPr>
          <a:xfrm>
            <a:off x="5589910" y="4974500"/>
            <a:ext cx="0" cy="5113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822E717-FEE9-B84E-A743-887FB5DA3266}"/>
              </a:ext>
            </a:extLst>
          </p:cNvPr>
          <p:cNvCxnSpPr>
            <a:cxnSpLocks/>
          </p:cNvCxnSpPr>
          <p:nvPr/>
        </p:nvCxnSpPr>
        <p:spPr>
          <a:xfrm>
            <a:off x="1292940" y="3742591"/>
            <a:ext cx="1855172" cy="2626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911203D-E0E4-4140-953E-066C89FF1772}"/>
              </a:ext>
            </a:extLst>
          </p:cNvPr>
          <p:cNvCxnSpPr>
            <a:cxnSpLocks/>
          </p:cNvCxnSpPr>
          <p:nvPr/>
        </p:nvCxnSpPr>
        <p:spPr>
          <a:xfrm>
            <a:off x="1318636" y="4269821"/>
            <a:ext cx="1855172" cy="2626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16B5D033-6254-4B42-8A4C-BB7CA838D98F}"/>
              </a:ext>
            </a:extLst>
          </p:cNvPr>
          <p:cNvSpPr txBox="1"/>
          <p:nvPr/>
        </p:nvSpPr>
        <p:spPr>
          <a:xfrm rot="19354912">
            <a:off x="3162016" y="1712260"/>
            <a:ext cx="93506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garbage</a:t>
            </a:r>
          </a:p>
        </p:txBody>
      </p:sp>
    </p:spTree>
    <p:extLst>
      <p:ext uri="{BB962C8B-B14F-4D97-AF65-F5344CB8AC3E}">
        <p14:creationId xmlns:p14="http://schemas.microsoft.com/office/powerpoint/2010/main" val="413227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EA60F19-F232-0342-944A-3B35BEA0DDAB}"/>
              </a:ext>
            </a:extLst>
          </p:cNvPr>
          <p:cNvSpPr/>
          <p:nvPr/>
        </p:nvSpPr>
        <p:spPr>
          <a:xfrm>
            <a:off x="1002174" y="3082380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0B0348-2780-874B-AEC9-5104EF2C5640}"/>
              </a:ext>
            </a:extLst>
          </p:cNvPr>
          <p:cNvCxnSpPr>
            <a:endCxn id="4" idx="1"/>
          </p:cNvCxnSpPr>
          <p:nvPr/>
        </p:nvCxnSpPr>
        <p:spPr>
          <a:xfrm>
            <a:off x="477599" y="3239330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F2695EC-6FC5-FD41-B4B8-826FC5D47BC9}"/>
              </a:ext>
            </a:extLst>
          </p:cNvPr>
          <p:cNvSpPr/>
          <p:nvPr/>
        </p:nvSpPr>
        <p:spPr>
          <a:xfrm>
            <a:off x="1002174" y="3600993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660D47-6FB5-554F-AB3B-DFA22E549806}"/>
              </a:ext>
            </a:extLst>
          </p:cNvPr>
          <p:cNvCxnSpPr>
            <a:endCxn id="8" idx="1"/>
          </p:cNvCxnSpPr>
          <p:nvPr/>
        </p:nvCxnSpPr>
        <p:spPr>
          <a:xfrm>
            <a:off x="477599" y="3757943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C838E01-0803-E444-AD53-E5C7A4EF6E56}"/>
              </a:ext>
            </a:extLst>
          </p:cNvPr>
          <p:cNvSpPr/>
          <p:nvPr/>
        </p:nvSpPr>
        <p:spPr>
          <a:xfrm>
            <a:off x="1002174" y="4119604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045631-E344-6B43-8059-18001BAE118A}"/>
              </a:ext>
            </a:extLst>
          </p:cNvPr>
          <p:cNvCxnSpPr>
            <a:endCxn id="11" idx="1"/>
          </p:cNvCxnSpPr>
          <p:nvPr/>
        </p:nvCxnSpPr>
        <p:spPr>
          <a:xfrm>
            <a:off x="477599" y="4276554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A493B41-2F67-0B42-9828-4F1B4C6CE0B5}"/>
              </a:ext>
            </a:extLst>
          </p:cNvPr>
          <p:cNvGrpSpPr/>
          <p:nvPr/>
        </p:nvGrpSpPr>
        <p:grpSpPr>
          <a:xfrm>
            <a:off x="818794" y="2980024"/>
            <a:ext cx="960515" cy="2077848"/>
            <a:chOff x="1130099" y="2441971"/>
            <a:chExt cx="1187355" cy="20778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BC907B-B676-564D-A1BE-C3FD5F3AA26C}"/>
                </a:ext>
              </a:extLst>
            </p:cNvPr>
            <p:cNvSpPr/>
            <p:nvPr/>
          </p:nvSpPr>
          <p:spPr>
            <a:xfrm>
              <a:off x="1130099" y="2441971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DC0198-83DC-0D4C-AF49-0CC1D5D757D1}"/>
                </a:ext>
              </a:extLst>
            </p:cNvPr>
            <p:cNvSpPr/>
            <p:nvPr/>
          </p:nvSpPr>
          <p:spPr>
            <a:xfrm>
              <a:off x="1130099" y="2960584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C36923-A7A2-164D-BDF6-1C4EF7A56849}"/>
                </a:ext>
              </a:extLst>
            </p:cNvPr>
            <p:cNvSpPr/>
            <p:nvPr/>
          </p:nvSpPr>
          <p:spPr>
            <a:xfrm>
              <a:off x="1130099" y="3479195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643270-AD90-3B4D-A5A7-8A9425B70330}"/>
                </a:ext>
              </a:extLst>
            </p:cNvPr>
            <p:cNvSpPr/>
            <p:nvPr/>
          </p:nvSpPr>
          <p:spPr>
            <a:xfrm>
              <a:off x="1130099" y="4001204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A80FEEAA-9F84-DB41-9CBC-6648C7500E1C}"/>
              </a:ext>
            </a:extLst>
          </p:cNvPr>
          <p:cNvSpPr/>
          <p:nvPr/>
        </p:nvSpPr>
        <p:spPr>
          <a:xfrm>
            <a:off x="1002174" y="4641613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E9B4F7-DBC3-4045-B7E0-38DCAA460B0E}"/>
              </a:ext>
            </a:extLst>
          </p:cNvPr>
          <p:cNvCxnSpPr>
            <a:endCxn id="14" idx="1"/>
          </p:cNvCxnSpPr>
          <p:nvPr/>
        </p:nvCxnSpPr>
        <p:spPr>
          <a:xfrm>
            <a:off x="477599" y="4798563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94289C9-73F7-C241-81AF-0D35EE716923}"/>
              </a:ext>
            </a:extLst>
          </p:cNvPr>
          <p:cNvSpPr/>
          <p:nvPr/>
        </p:nvSpPr>
        <p:spPr>
          <a:xfrm rot="10800000">
            <a:off x="7423450" y="5344273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27FF26-7394-5049-AD58-438B4CFDA329}"/>
              </a:ext>
            </a:extLst>
          </p:cNvPr>
          <p:cNvCxnSpPr>
            <a:endCxn id="17" idx="1"/>
          </p:cNvCxnSpPr>
          <p:nvPr/>
        </p:nvCxnSpPr>
        <p:spPr>
          <a:xfrm flipH="1" flipV="1">
            <a:off x="8232761" y="5501221"/>
            <a:ext cx="34119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3DA0F67-E580-D146-BFF3-E3AA2123221D}"/>
              </a:ext>
            </a:extLst>
          </p:cNvPr>
          <p:cNvSpPr/>
          <p:nvPr/>
        </p:nvSpPr>
        <p:spPr>
          <a:xfrm rot="10800000">
            <a:off x="7423450" y="4825660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DBD5F3-84AB-7245-ADE5-830E0479DBFC}"/>
              </a:ext>
            </a:extLst>
          </p:cNvPr>
          <p:cNvCxnSpPr>
            <a:endCxn id="20" idx="1"/>
          </p:cNvCxnSpPr>
          <p:nvPr/>
        </p:nvCxnSpPr>
        <p:spPr>
          <a:xfrm flipH="1" flipV="1">
            <a:off x="8232761" y="4982608"/>
            <a:ext cx="34119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D6C955B-2208-3A4F-8EFE-82B0447C9B95}"/>
              </a:ext>
            </a:extLst>
          </p:cNvPr>
          <p:cNvSpPr/>
          <p:nvPr/>
        </p:nvSpPr>
        <p:spPr>
          <a:xfrm rot="10800000">
            <a:off x="7423450" y="4307049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29A96D-87B9-0242-B617-25932F17205D}"/>
              </a:ext>
            </a:extLst>
          </p:cNvPr>
          <p:cNvCxnSpPr>
            <a:endCxn id="23" idx="1"/>
          </p:cNvCxnSpPr>
          <p:nvPr/>
        </p:nvCxnSpPr>
        <p:spPr>
          <a:xfrm flipH="1" flipV="1">
            <a:off x="8232761" y="4463997"/>
            <a:ext cx="34119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BD5C40-36E6-894C-9421-555A7115F239}"/>
              </a:ext>
            </a:extLst>
          </p:cNvPr>
          <p:cNvGrpSpPr/>
          <p:nvPr/>
        </p:nvGrpSpPr>
        <p:grpSpPr>
          <a:xfrm>
            <a:off x="7272246" y="3689031"/>
            <a:ext cx="960515" cy="2071498"/>
            <a:chOff x="6549198" y="1774342"/>
            <a:chExt cx="1187355" cy="20714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0728E2-1E6A-A844-95C5-5C84CD717D3D}"/>
                </a:ext>
              </a:extLst>
            </p:cNvPr>
            <p:cNvSpPr/>
            <p:nvPr/>
          </p:nvSpPr>
          <p:spPr>
            <a:xfrm rot="10800000">
              <a:off x="6549198" y="3327225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E76C6A-ECE8-5343-9ACB-5BBBA96B6A82}"/>
                </a:ext>
              </a:extLst>
            </p:cNvPr>
            <p:cNvSpPr/>
            <p:nvPr/>
          </p:nvSpPr>
          <p:spPr>
            <a:xfrm rot="10800000">
              <a:off x="6549198" y="2808612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3A2F20-6833-3A44-B730-33020DAF9687}"/>
                </a:ext>
              </a:extLst>
            </p:cNvPr>
            <p:cNvSpPr/>
            <p:nvPr/>
          </p:nvSpPr>
          <p:spPr>
            <a:xfrm rot="10800000">
              <a:off x="6549198" y="2290001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BE3567-EF2A-2549-8D57-DAE71CD0EE73}"/>
                </a:ext>
              </a:extLst>
            </p:cNvPr>
            <p:cNvSpPr/>
            <p:nvPr/>
          </p:nvSpPr>
          <p:spPr>
            <a:xfrm rot="10800000">
              <a:off x="6549198" y="1774342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19BAB001-FA99-9D44-89C6-756502C968E8}"/>
              </a:ext>
            </a:extLst>
          </p:cNvPr>
          <p:cNvSpPr/>
          <p:nvPr/>
        </p:nvSpPr>
        <p:spPr>
          <a:xfrm rot="10800000">
            <a:off x="7423450" y="3785040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D61B5F-47FC-7746-9C50-C91B265EEFE6}"/>
              </a:ext>
            </a:extLst>
          </p:cNvPr>
          <p:cNvSpPr txBox="1"/>
          <p:nvPr/>
        </p:nvSpPr>
        <p:spPr>
          <a:xfrm>
            <a:off x="1734357" y="2854091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7D07F9-4765-6D49-9581-AA001EBDE71A}"/>
              </a:ext>
            </a:extLst>
          </p:cNvPr>
          <p:cNvSpPr txBox="1"/>
          <p:nvPr/>
        </p:nvSpPr>
        <p:spPr>
          <a:xfrm>
            <a:off x="1734357" y="3420588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2B5A8F-25F4-004C-A581-1916AE63D8D0}"/>
              </a:ext>
            </a:extLst>
          </p:cNvPr>
          <p:cNvSpPr txBox="1"/>
          <p:nvPr/>
        </p:nvSpPr>
        <p:spPr>
          <a:xfrm>
            <a:off x="1734357" y="3933294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E2E5B0-7438-2E4A-AB9E-C6FE06DA1BAE}"/>
              </a:ext>
            </a:extLst>
          </p:cNvPr>
          <p:cNvSpPr txBox="1"/>
          <p:nvPr/>
        </p:nvSpPr>
        <p:spPr>
          <a:xfrm>
            <a:off x="1734357" y="4458807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m8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10F04E-1ED6-BE48-986B-65205A37E39A}"/>
              </a:ext>
            </a:extLst>
          </p:cNvPr>
          <p:cNvSpPr/>
          <p:nvPr/>
        </p:nvSpPr>
        <p:spPr>
          <a:xfrm>
            <a:off x="3327948" y="2929147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D80F63-C92F-544B-9EFA-8355FE7713E3}"/>
              </a:ext>
            </a:extLst>
          </p:cNvPr>
          <p:cNvCxnSpPr>
            <a:endCxn id="34" idx="1"/>
          </p:cNvCxnSpPr>
          <p:nvPr/>
        </p:nvCxnSpPr>
        <p:spPr>
          <a:xfrm>
            <a:off x="2811662" y="3086096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0AFF3F2-97CA-A94C-99FC-5351597E3A1E}"/>
              </a:ext>
            </a:extLst>
          </p:cNvPr>
          <p:cNvSpPr/>
          <p:nvPr/>
        </p:nvSpPr>
        <p:spPr>
          <a:xfrm>
            <a:off x="3327948" y="3447760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AC21BB-7E94-A149-85C0-821AAAFE9E53}"/>
              </a:ext>
            </a:extLst>
          </p:cNvPr>
          <p:cNvCxnSpPr>
            <a:endCxn id="37" idx="1"/>
          </p:cNvCxnSpPr>
          <p:nvPr/>
        </p:nvCxnSpPr>
        <p:spPr>
          <a:xfrm>
            <a:off x="2811662" y="3604709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39622BD-90C8-184B-ABEB-68E6A1C60543}"/>
              </a:ext>
            </a:extLst>
          </p:cNvPr>
          <p:cNvSpPr/>
          <p:nvPr/>
        </p:nvSpPr>
        <p:spPr>
          <a:xfrm>
            <a:off x="3327948" y="3966371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F363DA-CF53-2945-B9F1-C20A215C6CE8}"/>
              </a:ext>
            </a:extLst>
          </p:cNvPr>
          <p:cNvCxnSpPr>
            <a:endCxn id="40" idx="1"/>
          </p:cNvCxnSpPr>
          <p:nvPr/>
        </p:nvCxnSpPr>
        <p:spPr>
          <a:xfrm>
            <a:off x="2811662" y="4123320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8F263B-06FB-6C42-B93B-B9AAD4B33269}"/>
              </a:ext>
            </a:extLst>
          </p:cNvPr>
          <p:cNvGrpSpPr/>
          <p:nvPr/>
        </p:nvGrpSpPr>
        <p:grpSpPr>
          <a:xfrm>
            <a:off x="3152857" y="2826790"/>
            <a:ext cx="958318" cy="2077848"/>
            <a:chOff x="3598625" y="3743483"/>
            <a:chExt cx="1187355" cy="207784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B63685B-F826-3A4C-A204-DF196304DD6B}"/>
                </a:ext>
              </a:extLst>
            </p:cNvPr>
            <p:cNvSpPr/>
            <p:nvPr/>
          </p:nvSpPr>
          <p:spPr>
            <a:xfrm>
              <a:off x="3598625" y="3743483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F59E10-55FA-F846-8957-A93B84FE9E69}"/>
                </a:ext>
              </a:extLst>
            </p:cNvPr>
            <p:cNvSpPr/>
            <p:nvPr/>
          </p:nvSpPr>
          <p:spPr>
            <a:xfrm>
              <a:off x="3598625" y="4262096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4BA6FCC-D6CE-0C41-984C-EA8CE36F943A}"/>
                </a:ext>
              </a:extLst>
            </p:cNvPr>
            <p:cNvSpPr/>
            <p:nvPr/>
          </p:nvSpPr>
          <p:spPr>
            <a:xfrm>
              <a:off x="3598625" y="4780707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7585C1-7C56-3343-B93D-182423C2055C}"/>
                </a:ext>
              </a:extLst>
            </p:cNvPr>
            <p:cNvSpPr/>
            <p:nvPr/>
          </p:nvSpPr>
          <p:spPr>
            <a:xfrm>
              <a:off x="3598625" y="5302716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B31F8B06-A772-6C4D-89D5-917B2DF9C9BD}"/>
              </a:ext>
            </a:extLst>
          </p:cNvPr>
          <p:cNvSpPr/>
          <p:nvPr/>
        </p:nvSpPr>
        <p:spPr>
          <a:xfrm>
            <a:off x="3327948" y="4488380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13F8EF7-0EAF-F74F-8FDA-A074F86149B9}"/>
              </a:ext>
            </a:extLst>
          </p:cNvPr>
          <p:cNvCxnSpPr>
            <a:endCxn id="43" idx="1"/>
          </p:cNvCxnSpPr>
          <p:nvPr/>
        </p:nvCxnSpPr>
        <p:spPr>
          <a:xfrm>
            <a:off x="2811662" y="4645329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E87356C-01A2-0E40-8DDC-529F3C759D9D}"/>
              </a:ext>
            </a:extLst>
          </p:cNvPr>
          <p:cNvSpPr txBox="1"/>
          <p:nvPr/>
        </p:nvSpPr>
        <p:spPr>
          <a:xfrm>
            <a:off x="4064210" y="2700857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5BFCB3-78D0-0A4D-AACF-EADAEDF31EB4}"/>
              </a:ext>
            </a:extLst>
          </p:cNvPr>
          <p:cNvSpPr txBox="1"/>
          <p:nvPr/>
        </p:nvSpPr>
        <p:spPr>
          <a:xfrm>
            <a:off x="4064210" y="3267354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F9CE0A-602F-E441-8958-8D39AE49FAA5}"/>
              </a:ext>
            </a:extLst>
          </p:cNvPr>
          <p:cNvSpPr txBox="1"/>
          <p:nvPr/>
        </p:nvSpPr>
        <p:spPr>
          <a:xfrm>
            <a:off x="4064210" y="3780060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BFB467-B060-F84B-8622-1C7E0E257B09}"/>
              </a:ext>
            </a:extLst>
          </p:cNvPr>
          <p:cNvSpPr txBox="1"/>
          <p:nvPr/>
        </p:nvSpPr>
        <p:spPr>
          <a:xfrm>
            <a:off x="4064210" y="4305573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F8AC01-AB90-7B45-B5FD-B8718FF3B0B4}"/>
              </a:ext>
            </a:extLst>
          </p:cNvPr>
          <p:cNvSpPr txBox="1"/>
          <p:nvPr/>
        </p:nvSpPr>
        <p:spPr>
          <a:xfrm>
            <a:off x="6798100" y="3558448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FBBD25-CE16-E844-8B81-1F38DCE59723}"/>
              </a:ext>
            </a:extLst>
          </p:cNvPr>
          <p:cNvSpPr txBox="1"/>
          <p:nvPr/>
        </p:nvSpPr>
        <p:spPr>
          <a:xfrm>
            <a:off x="6798100" y="4124945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51EBB5-EACC-654F-84FC-EE4AE04961C1}"/>
              </a:ext>
            </a:extLst>
          </p:cNvPr>
          <p:cNvSpPr txBox="1"/>
          <p:nvPr/>
        </p:nvSpPr>
        <p:spPr>
          <a:xfrm>
            <a:off x="6798100" y="4637651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3273DA-15A6-1D43-9C3E-D3D261601A99}"/>
              </a:ext>
            </a:extLst>
          </p:cNvPr>
          <p:cNvSpPr txBox="1"/>
          <p:nvPr/>
        </p:nvSpPr>
        <p:spPr>
          <a:xfrm>
            <a:off x="6798100" y="5163164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BBFF82-06AD-DE41-8BB0-C00375F6BE22}"/>
              </a:ext>
            </a:extLst>
          </p:cNvPr>
          <p:cNvSpPr txBox="1"/>
          <p:nvPr/>
        </p:nvSpPr>
        <p:spPr>
          <a:xfrm>
            <a:off x="61538" y="308215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c[0]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75001F-EA84-274F-B991-86A552E618ED}"/>
              </a:ext>
            </a:extLst>
          </p:cNvPr>
          <p:cNvSpPr txBox="1"/>
          <p:nvPr/>
        </p:nvSpPr>
        <p:spPr>
          <a:xfrm>
            <a:off x="61538" y="360052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c[1]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84EA8B-C74C-1C4F-9F39-E2B7475495DA}"/>
              </a:ext>
            </a:extLst>
          </p:cNvPr>
          <p:cNvSpPr txBox="1"/>
          <p:nvPr/>
        </p:nvSpPr>
        <p:spPr>
          <a:xfrm>
            <a:off x="61538" y="411322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c[2]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DD6D57-C77C-B743-B677-3AB264C7ACEE}"/>
              </a:ext>
            </a:extLst>
          </p:cNvPr>
          <p:cNvSpPr txBox="1"/>
          <p:nvPr/>
        </p:nvSpPr>
        <p:spPr>
          <a:xfrm>
            <a:off x="61538" y="463874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c[3]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5A980D-0CC8-BF4E-8CF0-7864D1A36446}"/>
              </a:ext>
            </a:extLst>
          </p:cNvPr>
          <p:cNvSpPr txBox="1"/>
          <p:nvPr/>
        </p:nvSpPr>
        <p:spPr>
          <a:xfrm>
            <a:off x="2405870" y="2931792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b[0]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423208-885F-6B4E-8C39-80478E00F892}"/>
              </a:ext>
            </a:extLst>
          </p:cNvPr>
          <p:cNvSpPr txBox="1"/>
          <p:nvPr/>
        </p:nvSpPr>
        <p:spPr>
          <a:xfrm>
            <a:off x="2405870" y="3450161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b[1]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26AA61-5D43-2F4A-AE1E-DE25AA53979D}"/>
              </a:ext>
            </a:extLst>
          </p:cNvPr>
          <p:cNvSpPr txBox="1"/>
          <p:nvPr/>
        </p:nvSpPr>
        <p:spPr>
          <a:xfrm>
            <a:off x="2405870" y="3962867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b[2]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BDEF54-AE2B-4642-95FE-D65D8771BBB6}"/>
              </a:ext>
            </a:extLst>
          </p:cNvPr>
          <p:cNvSpPr txBox="1"/>
          <p:nvPr/>
        </p:nvSpPr>
        <p:spPr>
          <a:xfrm>
            <a:off x="2405870" y="4488380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b[3]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1018DD-033C-5448-80E6-3E35DA8BA51F}"/>
              </a:ext>
            </a:extLst>
          </p:cNvPr>
          <p:cNvSpPr txBox="1"/>
          <p:nvPr/>
        </p:nvSpPr>
        <p:spPr>
          <a:xfrm>
            <a:off x="8550902" y="3784947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a[0]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D85310-5C3E-E44B-8B2C-EE3F10CB3B58}"/>
              </a:ext>
            </a:extLst>
          </p:cNvPr>
          <p:cNvSpPr txBox="1"/>
          <p:nvPr/>
        </p:nvSpPr>
        <p:spPr>
          <a:xfrm>
            <a:off x="8550902" y="4291284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a[1]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C9859ED-04A7-F141-AFE9-386E657A4A51}"/>
              </a:ext>
            </a:extLst>
          </p:cNvPr>
          <p:cNvSpPr txBox="1"/>
          <p:nvPr/>
        </p:nvSpPr>
        <p:spPr>
          <a:xfrm>
            <a:off x="8550902" y="480399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a[2]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84C1BC4-FF87-154C-81B7-C30D59718C72}"/>
              </a:ext>
            </a:extLst>
          </p:cNvPr>
          <p:cNvSpPr txBox="1"/>
          <p:nvPr/>
        </p:nvSpPr>
        <p:spPr>
          <a:xfrm>
            <a:off x="8550902" y="532950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a[3]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496290-A54F-4046-89A5-8F37A1C0F37B}"/>
              </a:ext>
            </a:extLst>
          </p:cNvPr>
          <p:cNvSpPr txBox="1"/>
          <p:nvPr/>
        </p:nvSpPr>
        <p:spPr>
          <a:xfrm>
            <a:off x="1054795" y="4657235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C96CD83-DAF8-9F4D-9911-4D862D9E336F}"/>
              </a:ext>
            </a:extLst>
          </p:cNvPr>
          <p:cNvSpPr/>
          <p:nvPr/>
        </p:nvSpPr>
        <p:spPr>
          <a:xfrm>
            <a:off x="3133324" y="1637619"/>
            <a:ext cx="958318" cy="518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9CC2F38-894F-564B-9A88-F1D5C58DE237}"/>
              </a:ext>
            </a:extLst>
          </p:cNvPr>
          <p:cNvSpPr/>
          <p:nvPr/>
        </p:nvSpPr>
        <p:spPr>
          <a:xfrm>
            <a:off x="3308415" y="1740746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82E8AC-B867-D243-9C66-2AD4544F9413}"/>
              </a:ext>
            </a:extLst>
          </p:cNvPr>
          <p:cNvSpPr txBox="1"/>
          <p:nvPr/>
        </p:nvSpPr>
        <p:spPr>
          <a:xfrm>
            <a:off x="4032802" y="1511686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641170D-A383-534F-8A2C-4838A15BF741}"/>
              </a:ext>
            </a:extLst>
          </p:cNvPr>
          <p:cNvCxnSpPr>
            <a:cxnSpLocks/>
          </p:cNvCxnSpPr>
          <p:nvPr/>
        </p:nvCxnSpPr>
        <p:spPr>
          <a:xfrm>
            <a:off x="1334134" y="3230753"/>
            <a:ext cx="1855172" cy="2626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B58CE10-EB93-144C-AD90-90E97ECF9DAA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3649797" y="2843448"/>
            <a:ext cx="1225687" cy="2558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4086ED83-D784-2448-88D1-3BFC2A1ED962}"/>
              </a:ext>
            </a:extLst>
          </p:cNvPr>
          <p:cNvSpPr/>
          <p:nvPr/>
        </p:nvSpPr>
        <p:spPr>
          <a:xfrm>
            <a:off x="4875484" y="2478227"/>
            <a:ext cx="1056609" cy="730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AD5EFFE-EE0C-D841-B72C-3A71A5521642}"/>
              </a:ext>
            </a:extLst>
          </p:cNvPr>
          <p:cNvSpPr/>
          <p:nvPr/>
        </p:nvSpPr>
        <p:spPr>
          <a:xfrm>
            <a:off x="5431816" y="2580585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D13EBA1-2374-C04A-AB6C-EE38A354B0CD}"/>
              </a:ext>
            </a:extLst>
          </p:cNvPr>
          <p:cNvSpPr txBox="1"/>
          <p:nvPr/>
        </p:nvSpPr>
        <p:spPr>
          <a:xfrm>
            <a:off x="5895095" y="2352293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m9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26DF8A-DCBA-BB41-93EB-2605480C4152}"/>
              </a:ext>
            </a:extLst>
          </p:cNvPr>
          <p:cNvSpPr/>
          <p:nvPr/>
        </p:nvSpPr>
        <p:spPr>
          <a:xfrm>
            <a:off x="5342397" y="2535454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DA97D59-0CB7-B842-962C-9640B14A0F56}"/>
              </a:ext>
            </a:extLst>
          </p:cNvPr>
          <p:cNvSpPr/>
          <p:nvPr/>
        </p:nvSpPr>
        <p:spPr>
          <a:xfrm>
            <a:off x="5431816" y="2904725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B3B683-528E-BA48-BFE4-8B2155CC66D9}"/>
              </a:ext>
            </a:extLst>
          </p:cNvPr>
          <p:cNvSpPr/>
          <p:nvPr/>
        </p:nvSpPr>
        <p:spPr>
          <a:xfrm>
            <a:off x="5342397" y="2859594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50F4E86-78EC-4345-B6E6-F07EB75DF445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5247223" y="2673848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5FA1BBA-2EC2-D74D-B764-93AF972AAC1F}"/>
              </a:ext>
            </a:extLst>
          </p:cNvPr>
          <p:cNvCxnSpPr>
            <a:cxnSpLocks/>
          </p:cNvCxnSpPr>
          <p:nvPr/>
        </p:nvCxnSpPr>
        <p:spPr>
          <a:xfrm flipH="1">
            <a:off x="5241583" y="2984292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0F8E786-FA05-BD42-B84C-44FEE1E89229}"/>
              </a:ext>
            </a:extLst>
          </p:cNvPr>
          <p:cNvSpPr txBox="1"/>
          <p:nvPr/>
        </p:nvSpPr>
        <p:spPr>
          <a:xfrm>
            <a:off x="5047838" y="2521571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888CE36-E4D1-104C-B625-C49B7E9ADFEE}"/>
              </a:ext>
            </a:extLst>
          </p:cNvPr>
          <p:cNvSpPr txBox="1"/>
          <p:nvPr/>
        </p:nvSpPr>
        <p:spPr>
          <a:xfrm>
            <a:off x="4855787" y="2840238"/>
            <a:ext cx="458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next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AEEE696-B80E-DF44-B37C-8B5139C1C52F}"/>
              </a:ext>
            </a:extLst>
          </p:cNvPr>
          <p:cNvSpPr txBox="1"/>
          <p:nvPr/>
        </p:nvSpPr>
        <p:spPr>
          <a:xfrm>
            <a:off x="7543397" y="531147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?6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234FACF-ED0C-754F-B6EE-73A7B72FC9D4}"/>
              </a:ext>
            </a:extLst>
          </p:cNvPr>
          <p:cNvSpPr/>
          <p:nvPr/>
        </p:nvSpPr>
        <p:spPr>
          <a:xfrm>
            <a:off x="4875484" y="3448916"/>
            <a:ext cx="1056609" cy="730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7EEC007-2FD6-214D-98E0-337FCAA6AB66}"/>
              </a:ext>
            </a:extLst>
          </p:cNvPr>
          <p:cNvSpPr/>
          <p:nvPr/>
        </p:nvSpPr>
        <p:spPr>
          <a:xfrm>
            <a:off x="5431816" y="3551274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ECEA3CB-86F0-7E48-87F0-3C5299F937FC}"/>
              </a:ext>
            </a:extLst>
          </p:cNvPr>
          <p:cNvSpPr txBox="1"/>
          <p:nvPr/>
        </p:nvSpPr>
        <p:spPr>
          <a:xfrm>
            <a:off x="5895095" y="3322982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m15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31B2D1C-6725-8B4E-A6D6-5FCE80AEE262}"/>
              </a:ext>
            </a:extLst>
          </p:cNvPr>
          <p:cNvSpPr/>
          <p:nvPr/>
        </p:nvSpPr>
        <p:spPr>
          <a:xfrm>
            <a:off x="5342397" y="3506143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7ADEE8F-8E91-C64A-BB31-EFC6D6F8BC6B}"/>
              </a:ext>
            </a:extLst>
          </p:cNvPr>
          <p:cNvSpPr/>
          <p:nvPr/>
        </p:nvSpPr>
        <p:spPr>
          <a:xfrm>
            <a:off x="5431816" y="3875414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A036B2C-1974-A54D-B37C-ABB03E6CAAED}"/>
              </a:ext>
            </a:extLst>
          </p:cNvPr>
          <p:cNvSpPr/>
          <p:nvPr/>
        </p:nvSpPr>
        <p:spPr>
          <a:xfrm>
            <a:off x="5342397" y="3830283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588FC6F-120E-2640-935F-F519ADF6BC88}"/>
              </a:ext>
            </a:extLst>
          </p:cNvPr>
          <p:cNvCxnSpPr>
            <a:cxnSpLocks/>
            <a:stCxn id="98" idx="1"/>
          </p:cNvCxnSpPr>
          <p:nvPr/>
        </p:nvCxnSpPr>
        <p:spPr>
          <a:xfrm flipH="1">
            <a:off x="5247223" y="3644537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3649285-0240-7B40-98C9-A7BDD4CB2068}"/>
              </a:ext>
            </a:extLst>
          </p:cNvPr>
          <p:cNvCxnSpPr>
            <a:cxnSpLocks/>
          </p:cNvCxnSpPr>
          <p:nvPr/>
        </p:nvCxnSpPr>
        <p:spPr>
          <a:xfrm flipH="1">
            <a:off x="5241583" y="3954981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FC6BCBC-8977-954D-8B08-54F43100F797}"/>
              </a:ext>
            </a:extLst>
          </p:cNvPr>
          <p:cNvSpPr txBox="1"/>
          <p:nvPr/>
        </p:nvSpPr>
        <p:spPr>
          <a:xfrm>
            <a:off x="5047838" y="3492260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ED13AE9-0542-184E-86F8-CB26BADAEC77}"/>
              </a:ext>
            </a:extLst>
          </p:cNvPr>
          <p:cNvSpPr txBox="1"/>
          <p:nvPr/>
        </p:nvSpPr>
        <p:spPr>
          <a:xfrm>
            <a:off x="4855787" y="3810927"/>
            <a:ext cx="458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next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4C967B7-1344-424A-A9D1-A2CB7CF75AA2}"/>
              </a:ext>
            </a:extLst>
          </p:cNvPr>
          <p:cNvSpPr/>
          <p:nvPr/>
        </p:nvSpPr>
        <p:spPr>
          <a:xfrm>
            <a:off x="4875484" y="4474197"/>
            <a:ext cx="1056609" cy="730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90C76DF-3E24-E649-8F68-DC0FCBA40225}"/>
              </a:ext>
            </a:extLst>
          </p:cNvPr>
          <p:cNvSpPr/>
          <p:nvPr/>
        </p:nvSpPr>
        <p:spPr>
          <a:xfrm>
            <a:off x="5431816" y="4576555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E1F38C6-9338-364A-A4FE-C08A048CFF09}"/>
              </a:ext>
            </a:extLst>
          </p:cNvPr>
          <p:cNvSpPr txBox="1"/>
          <p:nvPr/>
        </p:nvSpPr>
        <p:spPr>
          <a:xfrm>
            <a:off x="5895095" y="4348263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m16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46BC23C-AA01-DA46-811C-91EEB8C00CBC}"/>
              </a:ext>
            </a:extLst>
          </p:cNvPr>
          <p:cNvSpPr/>
          <p:nvPr/>
        </p:nvSpPr>
        <p:spPr>
          <a:xfrm>
            <a:off x="5342397" y="4531424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8BEDF56-32B4-BF40-A3FC-83FA6A75BD83}"/>
              </a:ext>
            </a:extLst>
          </p:cNvPr>
          <p:cNvSpPr/>
          <p:nvPr/>
        </p:nvSpPr>
        <p:spPr>
          <a:xfrm>
            <a:off x="5431816" y="4900695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E27C5D0-3864-7C49-B2B7-7E0DD94F2ECF}"/>
              </a:ext>
            </a:extLst>
          </p:cNvPr>
          <p:cNvSpPr/>
          <p:nvPr/>
        </p:nvSpPr>
        <p:spPr>
          <a:xfrm>
            <a:off x="5342397" y="4855564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4ED416C-0003-4D45-BCD0-963AA96A679E}"/>
              </a:ext>
            </a:extLst>
          </p:cNvPr>
          <p:cNvCxnSpPr>
            <a:cxnSpLocks/>
            <a:stCxn id="115" idx="1"/>
          </p:cNvCxnSpPr>
          <p:nvPr/>
        </p:nvCxnSpPr>
        <p:spPr>
          <a:xfrm flipH="1">
            <a:off x="5247223" y="4669818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58A5874-BECC-BB4C-B6AC-3B7AFC0622E6}"/>
              </a:ext>
            </a:extLst>
          </p:cNvPr>
          <p:cNvCxnSpPr>
            <a:cxnSpLocks/>
          </p:cNvCxnSpPr>
          <p:nvPr/>
        </p:nvCxnSpPr>
        <p:spPr>
          <a:xfrm flipH="1">
            <a:off x="5241583" y="4980262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D4AC8CF-4635-7E42-AA65-5AEAC8BEF1C3}"/>
              </a:ext>
            </a:extLst>
          </p:cNvPr>
          <p:cNvSpPr txBox="1"/>
          <p:nvPr/>
        </p:nvSpPr>
        <p:spPr>
          <a:xfrm>
            <a:off x="5047838" y="4517541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130D5-B015-2C43-ADE0-744191F51844}"/>
              </a:ext>
            </a:extLst>
          </p:cNvPr>
          <p:cNvSpPr txBox="1"/>
          <p:nvPr/>
        </p:nvSpPr>
        <p:spPr>
          <a:xfrm>
            <a:off x="4855787" y="4836208"/>
            <a:ext cx="458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next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D91847-E90A-D649-A373-DDAE9FD3D001}"/>
              </a:ext>
            </a:extLst>
          </p:cNvPr>
          <p:cNvSpPr/>
          <p:nvPr/>
        </p:nvSpPr>
        <p:spPr>
          <a:xfrm>
            <a:off x="4867959" y="5485830"/>
            <a:ext cx="1056609" cy="730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345ECA4-4041-2847-948C-A5BA63424072}"/>
              </a:ext>
            </a:extLst>
          </p:cNvPr>
          <p:cNvSpPr/>
          <p:nvPr/>
        </p:nvSpPr>
        <p:spPr>
          <a:xfrm>
            <a:off x="5424291" y="5588188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A475B37-812E-CC43-880B-5BAA5CDEA994}"/>
              </a:ext>
            </a:extLst>
          </p:cNvPr>
          <p:cNvSpPr txBox="1"/>
          <p:nvPr/>
        </p:nvSpPr>
        <p:spPr>
          <a:xfrm>
            <a:off x="5887570" y="5359896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m17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B9FC5C2-6BD3-BE4F-956F-B807ABD8CFEE}"/>
              </a:ext>
            </a:extLst>
          </p:cNvPr>
          <p:cNvSpPr/>
          <p:nvPr/>
        </p:nvSpPr>
        <p:spPr>
          <a:xfrm>
            <a:off x="5334872" y="5543057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8E97D90-6CA5-4241-B491-83199DED9482}"/>
              </a:ext>
            </a:extLst>
          </p:cNvPr>
          <p:cNvSpPr/>
          <p:nvPr/>
        </p:nvSpPr>
        <p:spPr>
          <a:xfrm>
            <a:off x="5424291" y="5912328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5CF8FA6-F4F9-6B43-8A2C-50D29981F11D}"/>
              </a:ext>
            </a:extLst>
          </p:cNvPr>
          <p:cNvSpPr/>
          <p:nvPr/>
        </p:nvSpPr>
        <p:spPr>
          <a:xfrm>
            <a:off x="5334872" y="5867197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757CC34-4C7A-8E41-BA80-49E695CD4BF1}"/>
              </a:ext>
            </a:extLst>
          </p:cNvPr>
          <p:cNvCxnSpPr>
            <a:cxnSpLocks/>
            <a:stCxn id="126" idx="1"/>
          </p:cNvCxnSpPr>
          <p:nvPr/>
        </p:nvCxnSpPr>
        <p:spPr>
          <a:xfrm flipH="1">
            <a:off x="5239698" y="5681451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F25F524-9419-154E-82B3-FEBE8EA0DA9C}"/>
              </a:ext>
            </a:extLst>
          </p:cNvPr>
          <p:cNvCxnSpPr>
            <a:cxnSpLocks/>
          </p:cNvCxnSpPr>
          <p:nvPr/>
        </p:nvCxnSpPr>
        <p:spPr>
          <a:xfrm flipH="1">
            <a:off x="5234058" y="5991895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1D35157-80E5-0440-AB83-EF0BB913AB3F}"/>
              </a:ext>
            </a:extLst>
          </p:cNvPr>
          <p:cNvSpPr txBox="1"/>
          <p:nvPr/>
        </p:nvSpPr>
        <p:spPr>
          <a:xfrm>
            <a:off x="5040313" y="5529174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2CA55BA-A0EC-1545-87D4-83C63BFC0BD7}"/>
              </a:ext>
            </a:extLst>
          </p:cNvPr>
          <p:cNvSpPr txBox="1"/>
          <p:nvPr/>
        </p:nvSpPr>
        <p:spPr>
          <a:xfrm>
            <a:off x="4848262" y="5847841"/>
            <a:ext cx="458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next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C9D1111-68B4-1343-B03F-F3012E83734A}"/>
              </a:ext>
            </a:extLst>
          </p:cNvPr>
          <p:cNvSpPr txBox="1"/>
          <p:nvPr/>
        </p:nvSpPr>
        <p:spPr>
          <a:xfrm>
            <a:off x="5421032" y="5848772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?2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7950120-63D4-5E40-B7B1-35A367CDD78A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3594288" y="4632030"/>
            <a:ext cx="1273671" cy="12190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B731AB4-E495-D746-B82D-9A5BABC40BFE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3612483" y="3609439"/>
            <a:ext cx="1263001" cy="2046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4E9188F-0951-324D-87F2-97E65841910C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628737" y="4143087"/>
            <a:ext cx="1246747" cy="6963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696CB7C-D85A-2945-BB05-7C7532EC8CA2}"/>
              </a:ext>
            </a:extLst>
          </p:cNvPr>
          <p:cNvCxnSpPr>
            <a:cxnSpLocks/>
          </p:cNvCxnSpPr>
          <p:nvPr/>
        </p:nvCxnSpPr>
        <p:spPr>
          <a:xfrm flipH="1" flipV="1">
            <a:off x="5932093" y="3809364"/>
            <a:ext cx="1815847" cy="1475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5730E92-431A-EA4B-A41F-DAF34B057FEB}"/>
              </a:ext>
            </a:extLst>
          </p:cNvPr>
          <p:cNvCxnSpPr>
            <a:cxnSpLocks/>
          </p:cNvCxnSpPr>
          <p:nvPr/>
        </p:nvCxnSpPr>
        <p:spPr>
          <a:xfrm flipH="1">
            <a:off x="5932093" y="4472059"/>
            <a:ext cx="1815847" cy="3079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D77FCEC-176D-9842-8FEC-ECED152B702C}"/>
              </a:ext>
            </a:extLst>
          </p:cNvPr>
          <p:cNvCxnSpPr>
            <a:cxnSpLocks/>
          </p:cNvCxnSpPr>
          <p:nvPr/>
        </p:nvCxnSpPr>
        <p:spPr>
          <a:xfrm flipH="1">
            <a:off x="5947633" y="4966848"/>
            <a:ext cx="1804870" cy="8530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1D0E257-29D8-3944-9EC5-379909508FC9}"/>
              </a:ext>
            </a:extLst>
          </p:cNvPr>
          <p:cNvCxnSpPr>
            <a:cxnSpLocks/>
          </p:cNvCxnSpPr>
          <p:nvPr/>
        </p:nvCxnSpPr>
        <p:spPr>
          <a:xfrm>
            <a:off x="5597435" y="3007358"/>
            <a:ext cx="0" cy="4404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1737CBE-EEC5-184D-998A-9C9962083DF3}"/>
              </a:ext>
            </a:extLst>
          </p:cNvPr>
          <p:cNvCxnSpPr>
            <a:cxnSpLocks/>
          </p:cNvCxnSpPr>
          <p:nvPr/>
        </p:nvCxnSpPr>
        <p:spPr>
          <a:xfrm>
            <a:off x="5589910" y="3962867"/>
            <a:ext cx="0" cy="5113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592D235-AA63-B547-862C-3438E183C2BF}"/>
              </a:ext>
            </a:extLst>
          </p:cNvPr>
          <p:cNvCxnSpPr>
            <a:cxnSpLocks/>
          </p:cNvCxnSpPr>
          <p:nvPr/>
        </p:nvCxnSpPr>
        <p:spPr>
          <a:xfrm>
            <a:off x="5589910" y="4974500"/>
            <a:ext cx="0" cy="5113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822E717-FEE9-B84E-A743-887FB5DA3266}"/>
              </a:ext>
            </a:extLst>
          </p:cNvPr>
          <p:cNvCxnSpPr>
            <a:cxnSpLocks/>
          </p:cNvCxnSpPr>
          <p:nvPr/>
        </p:nvCxnSpPr>
        <p:spPr>
          <a:xfrm>
            <a:off x="1292940" y="3756446"/>
            <a:ext cx="1855172" cy="2626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911203D-E0E4-4140-953E-066C89FF1772}"/>
              </a:ext>
            </a:extLst>
          </p:cNvPr>
          <p:cNvCxnSpPr>
            <a:cxnSpLocks/>
          </p:cNvCxnSpPr>
          <p:nvPr/>
        </p:nvCxnSpPr>
        <p:spPr>
          <a:xfrm>
            <a:off x="1318636" y="4283676"/>
            <a:ext cx="1855172" cy="2626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16B5D033-6254-4B42-8A4C-BB7CA838D98F}"/>
              </a:ext>
            </a:extLst>
          </p:cNvPr>
          <p:cNvSpPr txBox="1"/>
          <p:nvPr/>
        </p:nvSpPr>
        <p:spPr>
          <a:xfrm rot="19354912">
            <a:off x="3162016" y="1712260"/>
            <a:ext cx="93506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garbage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02139AAD-75BC-6C4A-9358-A0E35DA125A3}"/>
              </a:ext>
            </a:extLst>
          </p:cNvPr>
          <p:cNvGrpSpPr/>
          <p:nvPr/>
        </p:nvGrpSpPr>
        <p:grpSpPr>
          <a:xfrm>
            <a:off x="7271178" y="3395396"/>
            <a:ext cx="924585" cy="2484510"/>
            <a:chOff x="7257912" y="498764"/>
            <a:chExt cx="924585" cy="272003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90CABDC-219E-E44A-A3F9-518E2E4DD488}"/>
                </a:ext>
              </a:extLst>
            </p:cNvPr>
            <p:cNvCxnSpPr/>
            <p:nvPr/>
          </p:nvCxnSpPr>
          <p:spPr>
            <a:xfrm flipH="1" flipV="1">
              <a:off x="7257912" y="2982422"/>
              <a:ext cx="341194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B18DEB2-18B5-0D4D-9E34-53AA57F912EA}"/>
                </a:ext>
              </a:extLst>
            </p:cNvPr>
            <p:cNvCxnSpPr/>
            <p:nvPr/>
          </p:nvCxnSpPr>
          <p:spPr>
            <a:xfrm flipH="1">
              <a:off x="7257912" y="498764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AAF1B3E-A061-4E45-8C0B-FADE69AAB83B}"/>
                </a:ext>
              </a:extLst>
            </p:cNvPr>
            <p:cNvCxnSpPr/>
            <p:nvPr/>
          </p:nvCxnSpPr>
          <p:spPr>
            <a:xfrm flipH="1">
              <a:off x="7257912" y="705736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38A5E89-E93B-F34A-9477-6A06A8427A94}"/>
                </a:ext>
              </a:extLst>
            </p:cNvPr>
            <p:cNvCxnSpPr/>
            <p:nvPr/>
          </p:nvCxnSpPr>
          <p:spPr>
            <a:xfrm flipH="1">
              <a:off x="7257912" y="912708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2B7E299F-25FD-7445-8DCA-A6291B3000E6}"/>
                </a:ext>
              </a:extLst>
            </p:cNvPr>
            <p:cNvCxnSpPr/>
            <p:nvPr/>
          </p:nvCxnSpPr>
          <p:spPr>
            <a:xfrm flipH="1">
              <a:off x="7257912" y="1119680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E1CD958C-1DD1-E845-8189-DF86F82F4436}"/>
                </a:ext>
              </a:extLst>
            </p:cNvPr>
            <p:cNvCxnSpPr/>
            <p:nvPr/>
          </p:nvCxnSpPr>
          <p:spPr>
            <a:xfrm flipH="1">
              <a:off x="7257912" y="1326652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2AFFC9E-8BF3-9342-A1D6-2477E0C32773}"/>
                </a:ext>
              </a:extLst>
            </p:cNvPr>
            <p:cNvCxnSpPr/>
            <p:nvPr/>
          </p:nvCxnSpPr>
          <p:spPr>
            <a:xfrm flipH="1">
              <a:off x="7257912" y="1533624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3F869CF-B172-6C4A-9652-27264F5A629B}"/>
                </a:ext>
              </a:extLst>
            </p:cNvPr>
            <p:cNvCxnSpPr/>
            <p:nvPr/>
          </p:nvCxnSpPr>
          <p:spPr>
            <a:xfrm flipH="1">
              <a:off x="7257912" y="1740596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E32A59D-6D50-784A-848C-613E852818DF}"/>
                </a:ext>
              </a:extLst>
            </p:cNvPr>
            <p:cNvCxnSpPr/>
            <p:nvPr/>
          </p:nvCxnSpPr>
          <p:spPr>
            <a:xfrm flipH="1">
              <a:off x="7257912" y="1947568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B1CAEFE-E5FC-6E4B-8663-9B70B6CE337E}"/>
                </a:ext>
              </a:extLst>
            </p:cNvPr>
            <p:cNvCxnSpPr/>
            <p:nvPr/>
          </p:nvCxnSpPr>
          <p:spPr>
            <a:xfrm flipH="1">
              <a:off x="7257912" y="2154540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E917006-7015-0043-B66F-0732177660BE}"/>
                </a:ext>
              </a:extLst>
            </p:cNvPr>
            <p:cNvCxnSpPr/>
            <p:nvPr/>
          </p:nvCxnSpPr>
          <p:spPr>
            <a:xfrm flipH="1">
              <a:off x="7257912" y="2361512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9ADB301-5F53-2A48-BB75-2F22BEB928FF}"/>
                </a:ext>
              </a:extLst>
            </p:cNvPr>
            <p:cNvCxnSpPr/>
            <p:nvPr/>
          </p:nvCxnSpPr>
          <p:spPr>
            <a:xfrm flipH="1">
              <a:off x="7257912" y="2568484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4D4664A-7945-0C46-BCA5-5F6C95736D18}"/>
                </a:ext>
              </a:extLst>
            </p:cNvPr>
            <p:cNvCxnSpPr/>
            <p:nvPr/>
          </p:nvCxnSpPr>
          <p:spPr>
            <a:xfrm flipH="1">
              <a:off x="7257912" y="2775456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29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EA60F19-F232-0342-944A-3B35BEA0DDAB}"/>
              </a:ext>
            </a:extLst>
          </p:cNvPr>
          <p:cNvSpPr/>
          <p:nvPr/>
        </p:nvSpPr>
        <p:spPr>
          <a:xfrm>
            <a:off x="1002174" y="3082380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0B0348-2780-874B-AEC9-5104EF2C5640}"/>
              </a:ext>
            </a:extLst>
          </p:cNvPr>
          <p:cNvCxnSpPr>
            <a:endCxn id="4" idx="1"/>
          </p:cNvCxnSpPr>
          <p:nvPr/>
        </p:nvCxnSpPr>
        <p:spPr>
          <a:xfrm>
            <a:off x="477599" y="3239330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F2695EC-6FC5-FD41-B4B8-826FC5D47BC9}"/>
              </a:ext>
            </a:extLst>
          </p:cNvPr>
          <p:cNvSpPr/>
          <p:nvPr/>
        </p:nvSpPr>
        <p:spPr>
          <a:xfrm>
            <a:off x="1002174" y="3600993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660D47-6FB5-554F-AB3B-DFA22E549806}"/>
              </a:ext>
            </a:extLst>
          </p:cNvPr>
          <p:cNvCxnSpPr>
            <a:endCxn id="8" idx="1"/>
          </p:cNvCxnSpPr>
          <p:nvPr/>
        </p:nvCxnSpPr>
        <p:spPr>
          <a:xfrm>
            <a:off x="477599" y="3757943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C838E01-0803-E444-AD53-E5C7A4EF6E56}"/>
              </a:ext>
            </a:extLst>
          </p:cNvPr>
          <p:cNvSpPr/>
          <p:nvPr/>
        </p:nvSpPr>
        <p:spPr>
          <a:xfrm>
            <a:off x="1002174" y="4119604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045631-E344-6B43-8059-18001BAE118A}"/>
              </a:ext>
            </a:extLst>
          </p:cNvPr>
          <p:cNvCxnSpPr>
            <a:endCxn id="11" idx="1"/>
          </p:cNvCxnSpPr>
          <p:nvPr/>
        </p:nvCxnSpPr>
        <p:spPr>
          <a:xfrm>
            <a:off x="477599" y="4276554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A493B41-2F67-0B42-9828-4F1B4C6CE0B5}"/>
              </a:ext>
            </a:extLst>
          </p:cNvPr>
          <p:cNvGrpSpPr/>
          <p:nvPr/>
        </p:nvGrpSpPr>
        <p:grpSpPr>
          <a:xfrm>
            <a:off x="818794" y="2980024"/>
            <a:ext cx="960515" cy="2077848"/>
            <a:chOff x="1130099" y="2441971"/>
            <a:chExt cx="1187355" cy="20778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BC907B-B676-564D-A1BE-C3FD5F3AA26C}"/>
                </a:ext>
              </a:extLst>
            </p:cNvPr>
            <p:cNvSpPr/>
            <p:nvPr/>
          </p:nvSpPr>
          <p:spPr>
            <a:xfrm>
              <a:off x="1130099" y="2441971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DC0198-83DC-0D4C-AF49-0CC1D5D757D1}"/>
                </a:ext>
              </a:extLst>
            </p:cNvPr>
            <p:cNvSpPr/>
            <p:nvPr/>
          </p:nvSpPr>
          <p:spPr>
            <a:xfrm>
              <a:off x="1130099" y="2960584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C36923-A7A2-164D-BDF6-1C4EF7A56849}"/>
                </a:ext>
              </a:extLst>
            </p:cNvPr>
            <p:cNvSpPr/>
            <p:nvPr/>
          </p:nvSpPr>
          <p:spPr>
            <a:xfrm>
              <a:off x="1130099" y="3479195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643270-AD90-3B4D-A5A7-8A9425B70330}"/>
                </a:ext>
              </a:extLst>
            </p:cNvPr>
            <p:cNvSpPr/>
            <p:nvPr/>
          </p:nvSpPr>
          <p:spPr>
            <a:xfrm>
              <a:off x="1130099" y="4001204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A80FEEAA-9F84-DB41-9CBC-6648C7500E1C}"/>
              </a:ext>
            </a:extLst>
          </p:cNvPr>
          <p:cNvSpPr/>
          <p:nvPr/>
        </p:nvSpPr>
        <p:spPr>
          <a:xfrm>
            <a:off x="1002174" y="4641613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E9B4F7-DBC3-4045-B7E0-38DCAA460B0E}"/>
              </a:ext>
            </a:extLst>
          </p:cNvPr>
          <p:cNvCxnSpPr>
            <a:endCxn id="14" idx="1"/>
          </p:cNvCxnSpPr>
          <p:nvPr/>
        </p:nvCxnSpPr>
        <p:spPr>
          <a:xfrm>
            <a:off x="477599" y="4798563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94289C9-73F7-C241-81AF-0D35EE716923}"/>
              </a:ext>
            </a:extLst>
          </p:cNvPr>
          <p:cNvSpPr/>
          <p:nvPr/>
        </p:nvSpPr>
        <p:spPr>
          <a:xfrm rot="10800000">
            <a:off x="7423450" y="5395787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27FF26-7394-5049-AD58-438B4CFDA329}"/>
              </a:ext>
            </a:extLst>
          </p:cNvPr>
          <p:cNvCxnSpPr>
            <a:endCxn id="17" idx="1"/>
          </p:cNvCxnSpPr>
          <p:nvPr/>
        </p:nvCxnSpPr>
        <p:spPr>
          <a:xfrm flipH="1" flipV="1">
            <a:off x="8232761" y="5552735"/>
            <a:ext cx="34119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3DA0F67-E580-D146-BFF3-E3AA2123221D}"/>
              </a:ext>
            </a:extLst>
          </p:cNvPr>
          <p:cNvSpPr/>
          <p:nvPr/>
        </p:nvSpPr>
        <p:spPr>
          <a:xfrm rot="10800000">
            <a:off x="7423450" y="4877174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DBD5F3-84AB-7245-ADE5-830E0479DBFC}"/>
              </a:ext>
            </a:extLst>
          </p:cNvPr>
          <p:cNvCxnSpPr>
            <a:endCxn id="20" idx="1"/>
          </p:cNvCxnSpPr>
          <p:nvPr/>
        </p:nvCxnSpPr>
        <p:spPr>
          <a:xfrm flipH="1" flipV="1">
            <a:off x="8232761" y="5034122"/>
            <a:ext cx="34119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D6C955B-2208-3A4F-8EFE-82B0447C9B95}"/>
              </a:ext>
            </a:extLst>
          </p:cNvPr>
          <p:cNvSpPr/>
          <p:nvPr/>
        </p:nvSpPr>
        <p:spPr>
          <a:xfrm rot="10800000">
            <a:off x="7423450" y="4358563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29A96D-87B9-0242-B617-25932F17205D}"/>
              </a:ext>
            </a:extLst>
          </p:cNvPr>
          <p:cNvCxnSpPr>
            <a:endCxn id="23" idx="1"/>
          </p:cNvCxnSpPr>
          <p:nvPr/>
        </p:nvCxnSpPr>
        <p:spPr>
          <a:xfrm flipH="1" flipV="1">
            <a:off x="8232761" y="4515511"/>
            <a:ext cx="34119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BD5C40-36E6-894C-9421-555A7115F239}"/>
              </a:ext>
            </a:extLst>
          </p:cNvPr>
          <p:cNvGrpSpPr/>
          <p:nvPr/>
        </p:nvGrpSpPr>
        <p:grpSpPr>
          <a:xfrm>
            <a:off x="7272246" y="3740545"/>
            <a:ext cx="960515" cy="2071498"/>
            <a:chOff x="6549198" y="1774342"/>
            <a:chExt cx="1187355" cy="20714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0728E2-1E6A-A844-95C5-5C84CD717D3D}"/>
                </a:ext>
              </a:extLst>
            </p:cNvPr>
            <p:cNvSpPr/>
            <p:nvPr/>
          </p:nvSpPr>
          <p:spPr>
            <a:xfrm rot="10800000">
              <a:off x="6549198" y="3327225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E76C6A-ECE8-5343-9ACB-5BBBA96B6A82}"/>
                </a:ext>
              </a:extLst>
            </p:cNvPr>
            <p:cNvSpPr/>
            <p:nvPr/>
          </p:nvSpPr>
          <p:spPr>
            <a:xfrm rot="10800000">
              <a:off x="6549198" y="2808612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3A2F20-6833-3A44-B730-33020DAF9687}"/>
                </a:ext>
              </a:extLst>
            </p:cNvPr>
            <p:cNvSpPr/>
            <p:nvPr/>
          </p:nvSpPr>
          <p:spPr>
            <a:xfrm rot="10800000">
              <a:off x="6549198" y="2290001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BE3567-EF2A-2549-8D57-DAE71CD0EE73}"/>
                </a:ext>
              </a:extLst>
            </p:cNvPr>
            <p:cNvSpPr/>
            <p:nvPr/>
          </p:nvSpPr>
          <p:spPr>
            <a:xfrm rot="10800000">
              <a:off x="6549198" y="1774342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19BAB001-FA99-9D44-89C6-756502C968E8}"/>
              </a:ext>
            </a:extLst>
          </p:cNvPr>
          <p:cNvSpPr/>
          <p:nvPr/>
        </p:nvSpPr>
        <p:spPr>
          <a:xfrm rot="10800000">
            <a:off x="7423450" y="3836554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D61B5F-47FC-7746-9C50-C91B265EEFE6}"/>
              </a:ext>
            </a:extLst>
          </p:cNvPr>
          <p:cNvSpPr txBox="1"/>
          <p:nvPr/>
        </p:nvSpPr>
        <p:spPr>
          <a:xfrm>
            <a:off x="1734357" y="2854091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7D07F9-4765-6D49-9581-AA001EBDE71A}"/>
              </a:ext>
            </a:extLst>
          </p:cNvPr>
          <p:cNvSpPr txBox="1"/>
          <p:nvPr/>
        </p:nvSpPr>
        <p:spPr>
          <a:xfrm>
            <a:off x="1734357" y="3420588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2B5A8F-25F4-004C-A581-1916AE63D8D0}"/>
              </a:ext>
            </a:extLst>
          </p:cNvPr>
          <p:cNvSpPr txBox="1"/>
          <p:nvPr/>
        </p:nvSpPr>
        <p:spPr>
          <a:xfrm>
            <a:off x="1734357" y="3933294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E2E5B0-7438-2E4A-AB9E-C6FE06DA1BAE}"/>
              </a:ext>
            </a:extLst>
          </p:cNvPr>
          <p:cNvSpPr txBox="1"/>
          <p:nvPr/>
        </p:nvSpPr>
        <p:spPr>
          <a:xfrm>
            <a:off x="1734357" y="4458807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m8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10F04E-1ED6-BE48-986B-65205A37E39A}"/>
              </a:ext>
            </a:extLst>
          </p:cNvPr>
          <p:cNvSpPr/>
          <p:nvPr/>
        </p:nvSpPr>
        <p:spPr>
          <a:xfrm>
            <a:off x="3327948" y="2929147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D80F63-C92F-544B-9EFA-8355FE7713E3}"/>
              </a:ext>
            </a:extLst>
          </p:cNvPr>
          <p:cNvCxnSpPr>
            <a:endCxn id="34" idx="1"/>
          </p:cNvCxnSpPr>
          <p:nvPr/>
        </p:nvCxnSpPr>
        <p:spPr>
          <a:xfrm>
            <a:off x="2811662" y="3086096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0AFF3F2-97CA-A94C-99FC-5351597E3A1E}"/>
              </a:ext>
            </a:extLst>
          </p:cNvPr>
          <p:cNvSpPr/>
          <p:nvPr/>
        </p:nvSpPr>
        <p:spPr>
          <a:xfrm>
            <a:off x="3327948" y="3447760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AC21BB-7E94-A149-85C0-821AAAFE9E53}"/>
              </a:ext>
            </a:extLst>
          </p:cNvPr>
          <p:cNvCxnSpPr>
            <a:endCxn id="37" idx="1"/>
          </p:cNvCxnSpPr>
          <p:nvPr/>
        </p:nvCxnSpPr>
        <p:spPr>
          <a:xfrm>
            <a:off x="2811662" y="3604709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39622BD-90C8-184B-ABEB-68E6A1C60543}"/>
              </a:ext>
            </a:extLst>
          </p:cNvPr>
          <p:cNvSpPr/>
          <p:nvPr/>
        </p:nvSpPr>
        <p:spPr>
          <a:xfrm>
            <a:off x="3327948" y="3966371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F363DA-CF53-2945-B9F1-C20A215C6CE8}"/>
              </a:ext>
            </a:extLst>
          </p:cNvPr>
          <p:cNvCxnSpPr>
            <a:endCxn id="40" idx="1"/>
          </p:cNvCxnSpPr>
          <p:nvPr/>
        </p:nvCxnSpPr>
        <p:spPr>
          <a:xfrm>
            <a:off x="2811662" y="4123320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8F263B-06FB-6C42-B93B-B9AAD4B33269}"/>
              </a:ext>
            </a:extLst>
          </p:cNvPr>
          <p:cNvGrpSpPr/>
          <p:nvPr/>
        </p:nvGrpSpPr>
        <p:grpSpPr>
          <a:xfrm>
            <a:off x="3152857" y="2826790"/>
            <a:ext cx="958318" cy="2077848"/>
            <a:chOff x="3598625" y="3743483"/>
            <a:chExt cx="1187355" cy="207784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B63685B-F826-3A4C-A204-DF196304DD6B}"/>
                </a:ext>
              </a:extLst>
            </p:cNvPr>
            <p:cNvSpPr/>
            <p:nvPr/>
          </p:nvSpPr>
          <p:spPr>
            <a:xfrm>
              <a:off x="3598625" y="3743483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F59E10-55FA-F846-8957-A93B84FE9E69}"/>
                </a:ext>
              </a:extLst>
            </p:cNvPr>
            <p:cNvSpPr/>
            <p:nvPr/>
          </p:nvSpPr>
          <p:spPr>
            <a:xfrm>
              <a:off x="3598625" y="4262096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4BA6FCC-D6CE-0C41-984C-EA8CE36F943A}"/>
                </a:ext>
              </a:extLst>
            </p:cNvPr>
            <p:cNvSpPr/>
            <p:nvPr/>
          </p:nvSpPr>
          <p:spPr>
            <a:xfrm>
              <a:off x="3598625" y="4780707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7585C1-7C56-3343-B93D-182423C2055C}"/>
                </a:ext>
              </a:extLst>
            </p:cNvPr>
            <p:cNvSpPr/>
            <p:nvPr/>
          </p:nvSpPr>
          <p:spPr>
            <a:xfrm>
              <a:off x="3598625" y="5302716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B31F8B06-A772-6C4D-89D5-917B2DF9C9BD}"/>
              </a:ext>
            </a:extLst>
          </p:cNvPr>
          <p:cNvSpPr/>
          <p:nvPr/>
        </p:nvSpPr>
        <p:spPr>
          <a:xfrm>
            <a:off x="3327948" y="4488380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13F8EF7-0EAF-F74F-8FDA-A074F86149B9}"/>
              </a:ext>
            </a:extLst>
          </p:cNvPr>
          <p:cNvCxnSpPr>
            <a:endCxn id="43" idx="1"/>
          </p:cNvCxnSpPr>
          <p:nvPr/>
        </p:nvCxnSpPr>
        <p:spPr>
          <a:xfrm>
            <a:off x="2811662" y="4645329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E87356C-01A2-0E40-8DDC-529F3C759D9D}"/>
              </a:ext>
            </a:extLst>
          </p:cNvPr>
          <p:cNvSpPr txBox="1"/>
          <p:nvPr/>
        </p:nvSpPr>
        <p:spPr>
          <a:xfrm>
            <a:off x="4064210" y="2700857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5BFCB3-78D0-0A4D-AACF-EADAEDF31EB4}"/>
              </a:ext>
            </a:extLst>
          </p:cNvPr>
          <p:cNvSpPr txBox="1"/>
          <p:nvPr/>
        </p:nvSpPr>
        <p:spPr>
          <a:xfrm>
            <a:off x="4064210" y="3267354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F9CE0A-602F-E441-8958-8D39AE49FAA5}"/>
              </a:ext>
            </a:extLst>
          </p:cNvPr>
          <p:cNvSpPr txBox="1"/>
          <p:nvPr/>
        </p:nvSpPr>
        <p:spPr>
          <a:xfrm>
            <a:off x="4064210" y="3780060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BFB467-B060-F84B-8622-1C7E0E257B09}"/>
              </a:ext>
            </a:extLst>
          </p:cNvPr>
          <p:cNvSpPr txBox="1"/>
          <p:nvPr/>
        </p:nvSpPr>
        <p:spPr>
          <a:xfrm>
            <a:off x="4064210" y="4305573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F8AC01-AB90-7B45-B5FD-B8718FF3B0B4}"/>
              </a:ext>
            </a:extLst>
          </p:cNvPr>
          <p:cNvSpPr txBox="1"/>
          <p:nvPr/>
        </p:nvSpPr>
        <p:spPr>
          <a:xfrm>
            <a:off x="6798100" y="3609962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FBBD25-CE16-E844-8B81-1F38DCE59723}"/>
              </a:ext>
            </a:extLst>
          </p:cNvPr>
          <p:cNvSpPr txBox="1"/>
          <p:nvPr/>
        </p:nvSpPr>
        <p:spPr>
          <a:xfrm>
            <a:off x="6798100" y="4176459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51EBB5-EACC-654F-84FC-EE4AE04961C1}"/>
              </a:ext>
            </a:extLst>
          </p:cNvPr>
          <p:cNvSpPr txBox="1"/>
          <p:nvPr/>
        </p:nvSpPr>
        <p:spPr>
          <a:xfrm>
            <a:off x="6798100" y="4689165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3273DA-15A6-1D43-9C3E-D3D261601A99}"/>
              </a:ext>
            </a:extLst>
          </p:cNvPr>
          <p:cNvSpPr txBox="1"/>
          <p:nvPr/>
        </p:nvSpPr>
        <p:spPr>
          <a:xfrm>
            <a:off x="6798100" y="5214678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BBFF82-06AD-DE41-8BB0-C00375F6BE22}"/>
              </a:ext>
            </a:extLst>
          </p:cNvPr>
          <p:cNvSpPr txBox="1"/>
          <p:nvPr/>
        </p:nvSpPr>
        <p:spPr>
          <a:xfrm>
            <a:off x="61538" y="308215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c[0]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75001F-EA84-274F-B991-86A552E618ED}"/>
              </a:ext>
            </a:extLst>
          </p:cNvPr>
          <p:cNvSpPr txBox="1"/>
          <p:nvPr/>
        </p:nvSpPr>
        <p:spPr>
          <a:xfrm>
            <a:off x="61538" y="360052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c[1]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84EA8B-C74C-1C4F-9F39-E2B7475495DA}"/>
              </a:ext>
            </a:extLst>
          </p:cNvPr>
          <p:cNvSpPr txBox="1"/>
          <p:nvPr/>
        </p:nvSpPr>
        <p:spPr>
          <a:xfrm>
            <a:off x="61538" y="411322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c[2]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DD6D57-C77C-B743-B677-3AB264C7ACEE}"/>
              </a:ext>
            </a:extLst>
          </p:cNvPr>
          <p:cNvSpPr txBox="1"/>
          <p:nvPr/>
        </p:nvSpPr>
        <p:spPr>
          <a:xfrm>
            <a:off x="61538" y="463874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c[3]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5A980D-0CC8-BF4E-8CF0-7864D1A36446}"/>
              </a:ext>
            </a:extLst>
          </p:cNvPr>
          <p:cNvSpPr txBox="1"/>
          <p:nvPr/>
        </p:nvSpPr>
        <p:spPr>
          <a:xfrm>
            <a:off x="2405870" y="2931792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b[0]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423208-885F-6B4E-8C39-80478E00F892}"/>
              </a:ext>
            </a:extLst>
          </p:cNvPr>
          <p:cNvSpPr txBox="1"/>
          <p:nvPr/>
        </p:nvSpPr>
        <p:spPr>
          <a:xfrm>
            <a:off x="2405870" y="3450161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b[1]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26AA61-5D43-2F4A-AE1E-DE25AA53979D}"/>
              </a:ext>
            </a:extLst>
          </p:cNvPr>
          <p:cNvSpPr txBox="1"/>
          <p:nvPr/>
        </p:nvSpPr>
        <p:spPr>
          <a:xfrm>
            <a:off x="2405870" y="3962867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b[2]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BDEF54-AE2B-4642-95FE-D65D8771BBB6}"/>
              </a:ext>
            </a:extLst>
          </p:cNvPr>
          <p:cNvSpPr txBox="1"/>
          <p:nvPr/>
        </p:nvSpPr>
        <p:spPr>
          <a:xfrm>
            <a:off x="2405870" y="4488380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b[3]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1018DD-033C-5448-80E6-3E35DA8BA51F}"/>
              </a:ext>
            </a:extLst>
          </p:cNvPr>
          <p:cNvSpPr txBox="1"/>
          <p:nvPr/>
        </p:nvSpPr>
        <p:spPr>
          <a:xfrm>
            <a:off x="8550902" y="383646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a[0]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D85310-5C3E-E44B-8B2C-EE3F10CB3B58}"/>
              </a:ext>
            </a:extLst>
          </p:cNvPr>
          <p:cNvSpPr txBox="1"/>
          <p:nvPr/>
        </p:nvSpPr>
        <p:spPr>
          <a:xfrm>
            <a:off x="8550902" y="4342798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a[1]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C9859ED-04A7-F141-AFE9-386E657A4A51}"/>
              </a:ext>
            </a:extLst>
          </p:cNvPr>
          <p:cNvSpPr txBox="1"/>
          <p:nvPr/>
        </p:nvSpPr>
        <p:spPr>
          <a:xfrm>
            <a:off x="8550902" y="4855504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a[2]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84C1BC4-FF87-154C-81B7-C30D59718C72}"/>
              </a:ext>
            </a:extLst>
          </p:cNvPr>
          <p:cNvSpPr txBox="1"/>
          <p:nvPr/>
        </p:nvSpPr>
        <p:spPr>
          <a:xfrm>
            <a:off x="8550902" y="5381017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a[3]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496290-A54F-4046-89A5-8F37A1C0F37B}"/>
              </a:ext>
            </a:extLst>
          </p:cNvPr>
          <p:cNvSpPr txBox="1"/>
          <p:nvPr/>
        </p:nvSpPr>
        <p:spPr>
          <a:xfrm>
            <a:off x="1054795" y="4657235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C96CD83-DAF8-9F4D-9911-4D862D9E336F}"/>
              </a:ext>
            </a:extLst>
          </p:cNvPr>
          <p:cNvSpPr/>
          <p:nvPr/>
        </p:nvSpPr>
        <p:spPr>
          <a:xfrm>
            <a:off x="3133324" y="1637619"/>
            <a:ext cx="958318" cy="518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9CC2F38-894F-564B-9A88-F1D5C58DE237}"/>
              </a:ext>
            </a:extLst>
          </p:cNvPr>
          <p:cNvSpPr/>
          <p:nvPr/>
        </p:nvSpPr>
        <p:spPr>
          <a:xfrm>
            <a:off x="3308415" y="1740746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82E8AC-B867-D243-9C66-2AD4544F9413}"/>
              </a:ext>
            </a:extLst>
          </p:cNvPr>
          <p:cNvSpPr txBox="1"/>
          <p:nvPr/>
        </p:nvSpPr>
        <p:spPr>
          <a:xfrm>
            <a:off x="4032802" y="1511686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641170D-A383-534F-8A2C-4838A15BF741}"/>
              </a:ext>
            </a:extLst>
          </p:cNvPr>
          <p:cNvCxnSpPr>
            <a:cxnSpLocks/>
          </p:cNvCxnSpPr>
          <p:nvPr/>
        </p:nvCxnSpPr>
        <p:spPr>
          <a:xfrm>
            <a:off x="1334134" y="3230753"/>
            <a:ext cx="1855172" cy="2626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B58CE10-EB93-144C-AD90-90E97ECF9DAA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3649797" y="2843448"/>
            <a:ext cx="1225687" cy="2558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4086ED83-D784-2448-88D1-3BFC2A1ED962}"/>
              </a:ext>
            </a:extLst>
          </p:cNvPr>
          <p:cNvSpPr/>
          <p:nvPr/>
        </p:nvSpPr>
        <p:spPr>
          <a:xfrm>
            <a:off x="4875484" y="2478227"/>
            <a:ext cx="1056609" cy="730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AD5EFFE-EE0C-D841-B72C-3A71A5521642}"/>
              </a:ext>
            </a:extLst>
          </p:cNvPr>
          <p:cNvSpPr/>
          <p:nvPr/>
        </p:nvSpPr>
        <p:spPr>
          <a:xfrm>
            <a:off x="5431816" y="2580585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D13EBA1-2374-C04A-AB6C-EE38A354B0CD}"/>
              </a:ext>
            </a:extLst>
          </p:cNvPr>
          <p:cNvSpPr txBox="1"/>
          <p:nvPr/>
        </p:nvSpPr>
        <p:spPr>
          <a:xfrm>
            <a:off x="5895095" y="2352293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m9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26DF8A-DCBA-BB41-93EB-2605480C4152}"/>
              </a:ext>
            </a:extLst>
          </p:cNvPr>
          <p:cNvSpPr/>
          <p:nvPr/>
        </p:nvSpPr>
        <p:spPr>
          <a:xfrm>
            <a:off x="5342397" y="2535454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DA97D59-0CB7-B842-962C-9640B14A0F56}"/>
              </a:ext>
            </a:extLst>
          </p:cNvPr>
          <p:cNvSpPr/>
          <p:nvPr/>
        </p:nvSpPr>
        <p:spPr>
          <a:xfrm>
            <a:off x="5431816" y="2904725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B3B683-528E-BA48-BFE4-8B2155CC66D9}"/>
              </a:ext>
            </a:extLst>
          </p:cNvPr>
          <p:cNvSpPr/>
          <p:nvPr/>
        </p:nvSpPr>
        <p:spPr>
          <a:xfrm>
            <a:off x="5342397" y="2859594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50F4E86-78EC-4345-B6E6-F07EB75DF445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5247223" y="2673848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5FA1BBA-2EC2-D74D-B764-93AF972AAC1F}"/>
              </a:ext>
            </a:extLst>
          </p:cNvPr>
          <p:cNvCxnSpPr>
            <a:cxnSpLocks/>
          </p:cNvCxnSpPr>
          <p:nvPr/>
        </p:nvCxnSpPr>
        <p:spPr>
          <a:xfrm flipH="1">
            <a:off x="5241583" y="2984292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0F8E786-FA05-BD42-B84C-44FEE1E89229}"/>
              </a:ext>
            </a:extLst>
          </p:cNvPr>
          <p:cNvSpPr txBox="1"/>
          <p:nvPr/>
        </p:nvSpPr>
        <p:spPr>
          <a:xfrm>
            <a:off x="5047838" y="2521571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888CE36-E4D1-104C-B625-C49B7E9ADFEE}"/>
              </a:ext>
            </a:extLst>
          </p:cNvPr>
          <p:cNvSpPr txBox="1"/>
          <p:nvPr/>
        </p:nvSpPr>
        <p:spPr>
          <a:xfrm>
            <a:off x="4855787" y="2840238"/>
            <a:ext cx="458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next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AEEE696-B80E-DF44-B37C-8B5139C1C52F}"/>
              </a:ext>
            </a:extLst>
          </p:cNvPr>
          <p:cNvSpPr txBox="1"/>
          <p:nvPr/>
        </p:nvSpPr>
        <p:spPr>
          <a:xfrm>
            <a:off x="7543397" y="536299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?6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234FACF-ED0C-754F-B6EE-73A7B72FC9D4}"/>
              </a:ext>
            </a:extLst>
          </p:cNvPr>
          <p:cNvSpPr/>
          <p:nvPr/>
        </p:nvSpPr>
        <p:spPr>
          <a:xfrm>
            <a:off x="4875484" y="3448916"/>
            <a:ext cx="1056609" cy="730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7EEC007-2FD6-214D-98E0-337FCAA6AB66}"/>
              </a:ext>
            </a:extLst>
          </p:cNvPr>
          <p:cNvSpPr/>
          <p:nvPr/>
        </p:nvSpPr>
        <p:spPr>
          <a:xfrm>
            <a:off x="5431816" y="3551274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ECEA3CB-86F0-7E48-87F0-3C5299F937FC}"/>
              </a:ext>
            </a:extLst>
          </p:cNvPr>
          <p:cNvSpPr txBox="1"/>
          <p:nvPr/>
        </p:nvSpPr>
        <p:spPr>
          <a:xfrm>
            <a:off x="5895095" y="3322982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m15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31B2D1C-6725-8B4E-A6D6-5FCE80AEE262}"/>
              </a:ext>
            </a:extLst>
          </p:cNvPr>
          <p:cNvSpPr/>
          <p:nvPr/>
        </p:nvSpPr>
        <p:spPr>
          <a:xfrm>
            <a:off x="5342397" y="3506143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7ADEE8F-8E91-C64A-BB31-EFC6D6F8BC6B}"/>
              </a:ext>
            </a:extLst>
          </p:cNvPr>
          <p:cNvSpPr/>
          <p:nvPr/>
        </p:nvSpPr>
        <p:spPr>
          <a:xfrm>
            <a:off x="5431816" y="3875414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A036B2C-1974-A54D-B37C-ABB03E6CAAED}"/>
              </a:ext>
            </a:extLst>
          </p:cNvPr>
          <p:cNvSpPr/>
          <p:nvPr/>
        </p:nvSpPr>
        <p:spPr>
          <a:xfrm>
            <a:off x="5342397" y="3830283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588FC6F-120E-2640-935F-F519ADF6BC88}"/>
              </a:ext>
            </a:extLst>
          </p:cNvPr>
          <p:cNvCxnSpPr>
            <a:cxnSpLocks/>
            <a:stCxn id="98" idx="1"/>
          </p:cNvCxnSpPr>
          <p:nvPr/>
        </p:nvCxnSpPr>
        <p:spPr>
          <a:xfrm flipH="1">
            <a:off x="5247223" y="3644537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3649285-0240-7B40-98C9-A7BDD4CB2068}"/>
              </a:ext>
            </a:extLst>
          </p:cNvPr>
          <p:cNvCxnSpPr>
            <a:cxnSpLocks/>
          </p:cNvCxnSpPr>
          <p:nvPr/>
        </p:nvCxnSpPr>
        <p:spPr>
          <a:xfrm flipH="1">
            <a:off x="5241583" y="3954981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FC6BCBC-8977-954D-8B08-54F43100F797}"/>
              </a:ext>
            </a:extLst>
          </p:cNvPr>
          <p:cNvSpPr txBox="1"/>
          <p:nvPr/>
        </p:nvSpPr>
        <p:spPr>
          <a:xfrm>
            <a:off x="5047838" y="3492260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ED13AE9-0542-184E-86F8-CB26BADAEC77}"/>
              </a:ext>
            </a:extLst>
          </p:cNvPr>
          <p:cNvSpPr txBox="1"/>
          <p:nvPr/>
        </p:nvSpPr>
        <p:spPr>
          <a:xfrm>
            <a:off x="4855787" y="3810927"/>
            <a:ext cx="458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next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4C967B7-1344-424A-A9D1-A2CB7CF75AA2}"/>
              </a:ext>
            </a:extLst>
          </p:cNvPr>
          <p:cNvSpPr/>
          <p:nvPr/>
        </p:nvSpPr>
        <p:spPr>
          <a:xfrm>
            <a:off x="4875484" y="4474197"/>
            <a:ext cx="1056609" cy="730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90C76DF-3E24-E649-8F68-DC0FCBA40225}"/>
              </a:ext>
            </a:extLst>
          </p:cNvPr>
          <p:cNvSpPr/>
          <p:nvPr/>
        </p:nvSpPr>
        <p:spPr>
          <a:xfrm>
            <a:off x="5431816" y="4576555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E1F38C6-9338-364A-A4FE-C08A048CFF09}"/>
              </a:ext>
            </a:extLst>
          </p:cNvPr>
          <p:cNvSpPr txBox="1"/>
          <p:nvPr/>
        </p:nvSpPr>
        <p:spPr>
          <a:xfrm>
            <a:off x="5895095" y="4348263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m16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46BC23C-AA01-DA46-811C-91EEB8C00CBC}"/>
              </a:ext>
            </a:extLst>
          </p:cNvPr>
          <p:cNvSpPr/>
          <p:nvPr/>
        </p:nvSpPr>
        <p:spPr>
          <a:xfrm>
            <a:off x="5342397" y="4531424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8BEDF56-32B4-BF40-A3FC-83FA6A75BD83}"/>
              </a:ext>
            </a:extLst>
          </p:cNvPr>
          <p:cNvSpPr/>
          <p:nvPr/>
        </p:nvSpPr>
        <p:spPr>
          <a:xfrm>
            <a:off x="5431816" y="4900695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E27C5D0-3864-7C49-B2B7-7E0DD94F2ECF}"/>
              </a:ext>
            </a:extLst>
          </p:cNvPr>
          <p:cNvSpPr/>
          <p:nvPr/>
        </p:nvSpPr>
        <p:spPr>
          <a:xfrm>
            <a:off x="5342397" y="4855564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4ED416C-0003-4D45-BCD0-963AA96A679E}"/>
              </a:ext>
            </a:extLst>
          </p:cNvPr>
          <p:cNvCxnSpPr>
            <a:cxnSpLocks/>
            <a:stCxn id="115" idx="1"/>
          </p:cNvCxnSpPr>
          <p:nvPr/>
        </p:nvCxnSpPr>
        <p:spPr>
          <a:xfrm flipH="1">
            <a:off x="5247223" y="4669818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58A5874-BECC-BB4C-B6AC-3B7AFC0622E6}"/>
              </a:ext>
            </a:extLst>
          </p:cNvPr>
          <p:cNvCxnSpPr>
            <a:cxnSpLocks/>
          </p:cNvCxnSpPr>
          <p:nvPr/>
        </p:nvCxnSpPr>
        <p:spPr>
          <a:xfrm flipH="1">
            <a:off x="5241583" y="4980262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D4AC8CF-4635-7E42-AA65-5AEAC8BEF1C3}"/>
              </a:ext>
            </a:extLst>
          </p:cNvPr>
          <p:cNvSpPr txBox="1"/>
          <p:nvPr/>
        </p:nvSpPr>
        <p:spPr>
          <a:xfrm>
            <a:off x="5047838" y="4517541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130D5-B015-2C43-ADE0-744191F51844}"/>
              </a:ext>
            </a:extLst>
          </p:cNvPr>
          <p:cNvSpPr txBox="1"/>
          <p:nvPr/>
        </p:nvSpPr>
        <p:spPr>
          <a:xfrm>
            <a:off x="4855787" y="4836208"/>
            <a:ext cx="458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next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D91847-E90A-D649-A373-DDAE9FD3D001}"/>
              </a:ext>
            </a:extLst>
          </p:cNvPr>
          <p:cNvSpPr/>
          <p:nvPr/>
        </p:nvSpPr>
        <p:spPr>
          <a:xfrm>
            <a:off x="4867959" y="5485830"/>
            <a:ext cx="1056609" cy="730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345ECA4-4041-2847-948C-A5BA63424072}"/>
              </a:ext>
            </a:extLst>
          </p:cNvPr>
          <p:cNvSpPr/>
          <p:nvPr/>
        </p:nvSpPr>
        <p:spPr>
          <a:xfrm>
            <a:off x="5424291" y="5588188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A475B37-812E-CC43-880B-5BAA5CDEA994}"/>
              </a:ext>
            </a:extLst>
          </p:cNvPr>
          <p:cNvSpPr txBox="1"/>
          <p:nvPr/>
        </p:nvSpPr>
        <p:spPr>
          <a:xfrm>
            <a:off x="5887570" y="5359896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m17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B9FC5C2-6BD3-BE4F-956F-B807ABD8CFEE}"/>
              </a:ext>
            </a:extLst>
          </p:cNvPr>
          <p:cNvSpPr/>
          <p:nvPr/>
        </p:nvSpPr>
        <p:spPr>
          <a:xfrm>
            <a:off x="5334872" y="5543057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8E97D90-6CA5-4241-B491-83199DED9482}"/>
              </a:ext>
            </a:extLst>
          </p:cNvPr>
          <p:cNvSpPr/>
          <p:nvPr/>
        </p:nvSpPr>
        <p:spPr>
          <a:xfrm>
            <a:off x="5424291" y="5912328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5CF8FA6-F4F9-6B43-8A2C-50D29981F11D}"/>
              </a:ext>
            </a:extLst>
          </p:cNvPr>
          <p:cNvSpPr/>
          <p:nvPr/>
        </p:nvSpPr>
        <p:spPr>
          <a:xfrm>
            <a:off x="5334872" y="5867197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757CC34-4C7A-8E41-BA80-49E695CD4BF1}"/>
              </a:ext>
            </a:extLst>
          </p:cNvPr>
          <p:cNvCxnSpPr>
            <a:cxnSpLocks/>
            <a:stCxn id="126" idx="1"/>
          </p:cNvCxnSpPr>
          <p:nvPr/>
        </p:nvCxnSpPr>
        <p:spPr>
          <a:xfrm flipH="1">
            <a:off x="5239698" y="5681451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F25F524-9419-154E-82B3-FEBE8EA0DA9C}"/>
              </a:ext>
            </a:extLst>
          </p:cNvPr>
          <p:cNvCxnSpPr>
            <a:cxnSpLocks/>
          </p:cNvCxnSpPr>
          <p:nvPr/>
        </p:nvCxnSpPr>
        <p:spPr>
          <a:xfrm flipH="1">
            <a:off x="5234058" y="5991895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1D35157-80E5-0440-AB83-EF0BB913AB3F}"/>
              </a:ext>
            </a:extLst>
          </p:cNvPr>
          <p:cNvSpPr txBox="1"/>
          <p:nvPr/>
        </p:nvSpPr>
        <p:spPr>
          <a:xfrm>
            <a:off x="5040313" y="5529174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2CA55BA-A0EC-1545-87D4-83C63BFC0BD7}"/>
              </a:ext>
            </a:extLst>
          </p:cNvPr>
          <p:cNvSpPr txBox="1"/>
          <p:nvPr/>
        </p:nvSpPr>
        <p:spPr>
          <a:xfrm>
            <a:off x="4848262" y="5847841"/>
            <a:ext cx="458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next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C9D1111-68B4-1343-B03F-F3012E83734A}"/>
              </a:ext>
            </a:extLst>
          </p:cNvPr>
          <p:cNvSpPr txBox="1"/>
          <p:nvPr/>
        </p:nvSpPr>
        <p:spPr>
          <a:xfrm>
            <a:off x="5421032" y="5848772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?2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7950120-63D4-5E40-B7B1-35A367CDD78A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3594288" y="4632030"/>
            <a:ext cx="1273671" cy="12190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B731AB4-E495-D746-B82D-9A5BABC40BFE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3612483" y="3609439"/>
            <a:ext cx="1263001" cy="2046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4E9188F-0951-324D-87F2-97E65841910C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628737" y="4143087"/>
            <a:ext cx="1246747" cy="6963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696CB7C-D85A-2945-BB05-7C7532EC8CA2}"/>
              </a:ext>
            </a:extLst>
          </p:cNvPr>
          <p:cNvCxnSpPr>
            <a:cxnSpLocks/>
          </p:cNvCxnSpPr>
          <p:nvPr/>
        </p:nvCxnSpPr>
        <p:spPr>
          <a:xfrm flipH="1" flipV="1">
            <a:off x="5932093" y="3860878"/>
            <a:ext cx="1815847" cy="1475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5730E92-431A-EA4B-A41F-DAF34B057FEB}"/>
              </a:ext>
            </a:extLst>
          </p:cNvPr>
          <p:cNvCxnSpPr>
            <a:cxnSpLocks/>
          </p:cNvCxnSpPr>
          <p:nvPr/>
        </p:nvCxnSpPr>
        <p:spPr>
          <a:xfrm flipH="1">
            <a:off x="5932093" y="4523573"/>
            <a:ext cx="1815847" cy="3079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D77FCEC-176D-9842-8FEC-ECED152B702C}"/>
              </a:ext>
            </a:extLst>
          </p:cNvPr>
          <p:cNvCxnSpPr>
            <a:cxnSpLocks/>
          </p:cNvCxnSpPr>
          <p:nvPr/>
        </p:nvCxnSpPr>
        <p:spPr>
          <a:xfrm flipH="1">
            <a:off x="5947633" y="5018362"/>
            <a:ext cx="1804870" cy="8530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1D0E257-29D8-3944-9EC5-379909508FC9}"/>
              </a:ext>
            </a:extLst>
          </p:cNvPr>
          <p:cNvCxnSpPr>
            <a:cxnSpLocks/>
          </p:cNvCxnSpPr>
          <p:nvPr/>
        </p:nvCxnSpPr>
        <p:spPr>
          <a:xfrm>
            <a:off x="5597435" y="3007358"/>
            <a:ext cx="0" cy="4404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1737CBE-EEC5-184D-998A-9C9962083DF3}"/>
              </a:ext>
            </a:extLst>
          </p:cNvPr>
          <p:cNvCxnSpPr>
            <a:cxnSpLocks/>
          </p:cNvCxnSpPr>
          <p:nvPr/>
        </p:nvCxnSpPr>
        <p:spPr>
          <a:xfrm>
            <a:off x="5589910" y="3962867"/>
            <a:ext cx="0" cy="5113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592D235-AA63-B547-862C-3438E183C2BF}"/>
              </a:ext>
            </a:extLst>
          </p:cNvPr>
          <p:cNvCxnSpPr>
            <a:cxnSpLocks/>
          </p:cNvCxnSpPr>
          <p:nvPr/>
        </p:nvCxnSpPr>
        <p:spPr>
          <a:xfrm>
            <a:off x="5589910" y="4974500"/>
            <a:ext cx="0" cy="5113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822E717-FEE9-B84E-A743-887FB5DA3266}"/>
              </a:ext>
            </a:extLst>
          </p:cNvPr>
          <p:cNvCxnSpPr>
            <a:cxnSpLocks/>
          </p:cNvCxnSpPr>
          <p:nvPr/>
        </p:nvCxnSpPr>
        <p:spPr>
          <a:xfrm>
            <a:off x="1292940" y="3756446"/>
            <a:ext cx="1855172" cy="2626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911203D-E0E4-4140-953E-066C89FF1772}"/>
              </a:ext>
            </a:extLst>
          </p:cNvPr>
          <p:cNvCxnSpPr>
            <a:cxnSpLocks/>
          </p:cNvCxnSpPr>
          <p:nvPr/>
        </p:nvCxnSpPr>
        <p:spPr>
          <a:xfrm>
            <a:off x="1318636" y="4283676"/>
            <a:ext cx="1855172" cy="2626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16B5D033-6254-4B42-8A4C-BB7CA838D98F}"/>
              </a:ext>
            </a:extLst>
          </p:cNvPr>
          <p:cNvSpPr txBox="1"/>
          <p:nvPr/>
        </p:nvSpPr>
        <p:spPr>
          <a:xfrm rot="19354912">
            <a:off x="3162016" y="1712260"/>
            <a:ext cx="93506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garbage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02139AAD-75BC-6C4A-9358-A0E35DA125A3}"/>
              </a:ext>
            </a:extLst>
          </p:cNvPr>
          <p:cNvGrpSpPr/>
          <p:nvPr/>
        </p:nvGrpSpPr>
        <p:grpSpPr>
          <a:xfrm>
            <a:off x="7271178" y="3446910"/>
            <a:ext cx="924585" cy="2484510"/>
            <a:chOff x="7257912" y="498764"/>
            <a:chExt cx="924585" cy="272003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90CABDC-219E-E44A-A3F9-518E2E4DD488}"/>
                </a:ext>
              </a:extLst>
            </p:cNvPr>
            <p:cNvCxnSpPr/>
            <p:nvPr/>
          </p:nvCxnSpPr>
          <p:spPr>
            <a:xfrm flipH="1" flipV="1">
              <a:off x="7257912" y="2982422"/>
              <a:ext cx="341194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B18DEB2-18B5-0D4D-9E34-53AA57F912EA}"/>
                </a:ext>
              </a:extLst>
            </p:cNvPr>
            <p:cNvCxnSpPr/>
            <p:nvPr/>
          </p:nvCxnSpPr>
          <p:spPr>
            <a:xfrm flipH="1">
              <a:off x="7257912" y="498764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AAF1B3E-A061-4E45-8C0B-FADE69AAB83B}"/>
                </a:ext>
              </a:extLst>
            </p:cNvPr>
            <p:cNvCxnSpPr/>
            <p:nvPr/>
          </p:nvCxnSpPr>
          <p:spPr>
            <a:xfrm flipH="1">
              <a:off x="7257912" y="705736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38A5E89-E93B-F34A-9477-6A06A8427A94}"/>
                </a:ext>
              </a:extLst>
            </p:cNvPr>
            <p:cNvCxnSpPr/>
            <p:nvPr/>
          </p:nvCxnSpPr>
          <p:spPr>
            <a:xfrm flipH="1">
              <a:off x="7257912" y="912708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2B7E299F-25FD-7445-8DCA-A6291B3000E6}"/>
                </a:ext>
              </a:extLst>
            </p:cNvPr>
            <p:cNvCxnSpPr/>
            <p:nvPr/>
          </p:nvCxnSpPr>
          <p:spPr>
            <a:xfrm flipH="1">
              <a:off x="7257912" y="1119680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E1CD958C-1DD1-E845-8189-DF86F82F4436}"/>
                </a:ext>
              </a:extLst>
            </p:cNvPr>
            <p:cNvCxnSpPr/>
            <p:nvPr/>
          </p:nvCxnSpPr>
          <p:spPr>
            <a:xfrm flipH="1">
              <a:off x="7257912" y="1326652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2AFFC9E-8BF3-9342-A1D6-2477E0C32773}"/>
                </a:ext>
              </a:extLst>
            </p:cNvPr>
            <p:cNvCxnSpPr/>
            <p:nvPr/>
          </p:nvCxnSpPr>
          <p:spPr>
            <a:xfrm flipH="1">
              <a:off x="7257912" y="1533624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3F869CF-B172-6C4A-9652-27264F5A629B}"/>
                </a:ext>
              </a:extLst>
            </p:cNvPr>
            <p:cNvCxnSpPr/>
            <p:nvPr/>
          </p:nvCxnSpPr>
          <p:spPr>
            <a:xfrm flipH="1">
              <a:off x="7257912" y="1740596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E32A59D-6D50-784A-848C-613E852818DF}"/>
                </a:ext>
              </a:extLst>
            </p:cNvPr>
            <p:cNvCxnSpPr/>
            <p:nvPr/>
          </p:nvCxnSpPr>
          <p:spPr>
            <a:xfrm flipH="1">
              <a:off x="7257912" y="1947568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B1CAEFE-E5FC-6E4B-8663-9B70B6CE337E}"/>
                </a:ext>
              </a:extLst>
            </p:cNvPr>
            <p:cNvCxnSpPr/>
            <p:nvPr/>
          </p:nvCxnSpPr>
          <p:spPr>
            <a:xfrm flipH="1">
              <a:off x="7257912" y="2154540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E917006-7015-0043-B66F-0732177660BE}"/>
                </a:ext>
              </a:extLst>
            </p:cNvPr>
            <p:cNvCxnSpPr/>
            <p:nvPr/>
          </p:nvCxnSpPr>
          <p:spPr>
            <a:xfrm flipH="1">
              <a:off x="7257912" y="2361512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9ADB301-5F53-2A48-BB75-2F22BEB928FF}"/>
                </a:ext>
              </a:extLst>
            </p:cNvPr>
            <p:cNvCxnSpPr/>
            <p:nvPr/>
          </p:nvCxnSpPr>
          <p:spPr>
            <a:xfrm flipH="1">
              <a:off x="7257912" y="2568484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4D4664A-7945-0C46-BCA5-5F6C95736D18}"/>
                </a:ext>
              </a:extLst>
            </p:cNvPr>
            <p:cNvCxnSpPr/>
            <p:nvPr/>
          </p:nvCxnSpPr>
          <p:spPr>
            <a:xfrm flipH="1">
              <a:off x="7257912" y="2775456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32777E9-3ADF-A046-A393-3A1C4AA042D7}"/>
              </a:ext>
            </a:extLst>
          </p:cNvPr>
          <p:cNvCxnSpPr/>
          <p:nvPr/>
        </p:nvCxnSpPr>
        <p:spPr>
          <a:xfrm flipH="1">
            <a:off x="4941674" y="5371028"/>
            <a:ext cx="924585" cy="4049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FCFB719-951F-274D-A574-32B2E63343BF}"/>
              </a:ext>
            </a:extLst>
          </p:cNvPr>
          <p:cNvCxnSpPr/>
          <p:nvPr/>
        </p:nvCxnSpPr>
        <p:spPr>
          <a:xfrm flipH="1">
            <a:off x="4941674" y="5560078"/>
            <a:ext cx="924585" cy="4049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2CB42C3-C7D5-804B-A718-F7B5A304325E}"/>
              </a:ext>
            </a:extLst>
          </p:cNvPr>
          <p:cNvCxnSpPr/>
          <p:nvPr/>
        </p:nvCxnSpPr>
        <p:spPr>
          <a:xfrm flipH="1">
            <a:off x="4941674" y="5749129"/>
            <a:ext cx="924585" cy="4049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2AD89F4-D459-ED4D-A046-3FCDC3E23CDE}"/>
              </a:ext>
            </a:extLst>
          </p:cNvPr>
          <p:cNvCxnSpPr/>
          <p:nvPr/>
        </p:nvCxnSpPr>
        <p:spPr>
          <a:xfrm flipH="1">
            <a:off x="4941674" y="5938179"/>
            <a:ext cx="924585" cy="4049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48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EA60F19-F232-0342-944A-3B35BEA0DDAB}"/>
              </a:ext>
            </a:extLst>
          </p:cNvPr>
          <p:cNvSpPr/>
          <p:nvPr/>
        </p:nvSpPr>
        <p:spPr>
          <a:xfrm>
            <a:off x="1002174" y="3082380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0B0348-2780-874B-AEC9-5104EF2C5640}"/>
              </a:ext>
            </a:extLst>
          </p:cNvPr>
          <p:cNvCxnSpPr>
            <a:endCxn id="4" idx="1"/>
          </p:cNvCxnSpPr>
          <p:nvPr/>
        </p:nvCxnSpPr>
        <p:spPr>
          <a:xfrm>
            <a:off x="477599" y="3239330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F2695EC-6FC5-FD41-B4B8-826FC5D47BC9}"/>
              </a:ext>
            </a:extLst>
          </p:cNvPr>
          <p:cNvSpPr/>
          <p:nvPr/>
        </p:nvSpPr>
        <p:spPr>
          <a:xfrm>
            <a:off x="1002174" y="3600993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660D47-6FB5-554F-AB3B-DFA22E549806}"/>
              </a:ext>
            </a:extLst>
          </p:cNvPr>
          <p:cNvCxnSpPr>
            <a:endCxn id="8" idx="1"/>
          </p:cNvCxnSpPr>
          <p:nvPr/>
        </p:nvCxnSpPr>
        <p:spPr>
          <a:xfrm>
            <a:off x="477599" y="3757943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C838E01-0803-E444-AD53-E5C7A4EF6E56}"/>
              </a:ext>
            </a:extLst>
          </p:cNvPr>
          <p:cNvSpPr/>
          <p:nvPr/>
        </p:nvSpPr>
        <p:spPr>
          <a:xfrm>
            <a:off x="1002174" y="4119604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045631-E344-6B43-8059-18001BAE118A}"/>
              </a:ext>
            </a:extLst>
          </p:cNvPr>
          <p:cNvCxnSpPr>
            <a:endCxn id="11" idx="1"/>
          </p:cNvCxnSpPr>
          <p:nvPr/>
        </p:nvCxnSpPr>
        <p:spPr>
          <a:xfrm>
            <a:off x="477599" y="4276554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A493B41-2F67-0B42-9828-4F1B4C6CE0B5}"/>
              </a:ext>
            </a:extLst>
          </p:cNvPr>
          <p:cNvGrpSpPr/>
          <p:nvPr/>
        </p:nvGrpSpPr>
        <p:grpSpPr>
          <a:xfrm>
            <a:off x="818794" y="2980024"/>
            <a:ext cx="960515" cy="2077848"/>
            <a:chOff x="1130099" y="2441971"/>
            <a:chExt cx="1187355" cy="20778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BC907B-B676-564D-A1BE-C3FD5F3AA26C}"/>
                </a:ext>
              </a:extLst>
            </p:cNvPr>
            <p:cNvSpPr/>
            <p:nvPr/>
          </p:nvSpPr>
          <p:spPr>
            <a:xfrm>
              <a:off x="1130099" y="2441971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DC0198-83DC-0D4C-AF49-0CC1D5D757D1}"/>
                </a:ext>
              </a:extLst>
            </p:cNvPr>
            <p:cNvSpPr/>
            <p:nvPr/>
          </p:nvSpPr>
          <p:spPr>
            <a:xfrm>
              <a:off x="1130099" y="2960584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C36923-A7A2-164D-BDF6-1C4EF7A56849}"/>
                </a:ext>
              </a:extLst>
            </p:cNvPr>
            <p:cNvSpPr/>
            <p:nvPr/>
          </p:nvSpPr>
          <p:spPr>
            <a:xfrm>
              <a:off x="1130099" y="3479195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643270-AD90-3B4D-A5A7-8A9425B70330}"/>
                </a:ext>
              </a:extLst>
            </p:cNvPr>
            <p:cNvSpPr/>
            <p:nvPr/>
          </p:nvSpPr>
          <p:spPr>
            <a:xfrm>
              <a:off x="1130099" y="4001204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A80FEEAA-9F84-DB41-9CBC-6648C7500E1C}"/>
              </a:ext>
            </a:extLst>
          </p:cNvPr>
          <p:cNvSpPr/>
          <p:nvPr/>
        </p:nvSpPr>
        <p:spPr>
          <a:xfrm>
            <a:off x="1002174" y="4641613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E9B4F7-DBC3-4045-B7E0-38DCAA460B0E}"/>
              </a:ext>
            </a:extLst>
          </p:cNvPr>
          <p:cNvCxnSpPr>
            <a:endCxn id="14" idx="1"/>
          </p:cNvCxnSpPr>
          <p:nvPr/>
        </p:nvCxnSpPr>
        <p:spPr>
          <a:xfrm>
            <a:off x="477599" y="4798563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94289C9-73F7-C241-81AF-0D35EE716923}"/>
              </a:ext>
            </a:extLst>
          </p:cNvPr>
          <p:cNvSpPr/>
          <p:nvPr/>
        </p:nvSpPr>
        <p:spPr>
          <a:xfrm rot="10800000">
            <a:off x="7423450" y="5382908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27FF26-7394-5049-AD58-438B4CFDA329}"/>
              </a:ext>
            </a:extLst>
          </p:cNvPr>
          <p:cNvCxnSpPr>
            <a:endCxn id="17" idx="1"/>
          </p:cNvCxnSpPr>
          <p:nvPr/>
        </p:nvCxnSpPr>
        <p:spPr>
          <a:xfrm flipH="1" flipV="1">
            <a:off x="8232761" y="5539856"/>
            <a:ext cx="34119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3DA0F67-E580-D146-BFF3-E3AA2123221D}"/>
              </a:ext>
            </a:extLst>
          </p:cNvPr>
          <p:cNvSpPr/>
          <p:nvPr/>
        </p:nvSpPr>
        <p:spPr>
          <a:xfrm rot="10800000">
            <a:off x="7423450" y="4864295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DBD5F3-84AB-7245-ADE5-830E0479DBFC}"/>
              </a:ext>
            </a:extLst>
          </p:cNvPr>
          <p:cNvCxnSpPr>
            <a:endCxn id="20" idx="1"/>
          </p:cNvCxnSpPr>
          <p:nvPr/>
        </p:nvCxnSpPr>
        <p:spPr>
          <a:xfrm flipH="1" flipV="1">
            <a:off x="8232761" y="5021243"/>
            <a:ext cx="34119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D6C955B-2208-3A4F-8EFE-82B0447C9B95}"/>
              </a:ext>
            </a:extLst>
          </p:cNvPr>
          <p:cNvSpPr/>
          <p:nvPr/>
        </p:nvSpPr>
        <p:spPr>
          <a:xfrm rot="10800000">
            <a:off x="7423450" y="4345684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29A96D-87B9-0242-B617-25932F17205D}"/>
              </a:ext>
            </a:extLst>
          </p:cNvPr>
          <p:cNvCxnSpPr>
            <a:endCxn id="23" idx="1"/>
          </p:cNvCxnSpPr>
          <p:nvPr/>
        </p:nvCxnSpPr>
        <p:spPr>
          <a:xfrm flipH="1" flipV="1">
            <a:off x="8232761" y="4502632"/>
            <a:ext cx="34119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BD5C40-36E6-894C-9421-555A7115F239}"/>
              </a:ext>
            </a:extLst>
          </p:cNvPr>
          <p:cNvGrpSpPr/>
          <p:nvPr/>
        </p:nvGrpSpPr>
        <p:grpSpPr>
          <a:xfrm>
            <a:off x="7272246" y="3727666"/>
            <a:ext cx="960515" cy="2071498"/>
            <a:chOff x="6549198" y="1774342"/>
            <a:chExt cx="1187355" cy="20714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0728E2-1E6A-A844-95C5-5C84CD717D3D}"/>
                </a:ext>
              </a:extLst>
            </p:cNvPr>
            <p:cNvSpPr/>
            <p:nvPr/>
          </p:nvSpPr>
          <p:spPr>
            <a:xfrm rot="10800000">
              <a:off x="6549198" y="3327225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E76C6A-ECE8-5343-9ACB-5BBBA96B6A82}"/>
                </a:ext>
              </a:extLst>
            </p:cNvPr>
            <p:cNvSpPr/>
            <p:nvPr/>
          </p:nvSpPr>
          <p:spPr>
            <a:xfrm rot="10800000">
              <a:off x="6549198" y="2808612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3A2F20-6833-3A44-B730-33020DAF9687}"/>
                </a:ext>
              </a:extLst>
            </p:cNvPr>
            <p:cNvSpPr/>
            <p:nvPr/>
          </p:nvSpPr>
          <p:spPr>
            <a:xfrm rot="10800000">
              <a:off x="6549198" y="2290001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BE3567-EF2A-2549-8D57-DAE71CD0EE73}"/>
                </a:ext>
              </a:extLst>
            </p:cNvPr>
            <p:cNvSpPr/>
            <p:nvPr/>
          </p:nvSpPr>
          <p:spPr>
            <a:xfrm rot="10800000">
              <a:off x="6549198" y="1774342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19BAB001-FA99-9D44-89C6-756502C968E8}"/>
              </a:ext>
            </a:extLst>
          </p:cNvPr>
          <p:cNvSpPr/>
          <p:nvPr/>
        </p:nvSpPr>
        <p:spPr>
          <a:xfrm rot="10800000">
            <a:off x="7423450" y="3823675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D61B5F-47FC-7746-9C50-C91B265EEFE6}"/>
              </a:ext>
            </a:extLst>
          </p:cNvPr>
          <p:cNvSpPr txBox="1"/>
          <p:nvPr/>
        </p:nvSpPr>
        <p:spPr>
          <a:xfrm>
            <a:off x="1734357" y="2854091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7D07F9-4765-6D49-9581-AA001EBDE71A}"/>
              </a:ext>
            </a:extLst>
          </p:cNvPr>
          <p:cNvSpPr txBox="1"/>
          <p:nvPr/>
        </p:nvSpPr>
        <p:spPr>
          <a:xfrm>
            <a:off x="1734357" y="3420588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2B5A8F-25F4-004C-A581-1916AE63D8D0}"/>
              </a:ext>
            </a:extLst>
          </p:cNvPr>
          <p:cNvSpPr txBox="1"/>
          <p:nvPr/>
        </p:nvSpPr>
        <p:spPr>
          <a:xfrm>
            <a:off x="1734357" y="3933294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E2E5B0-7438-2E4A-AB9E-C6FE06DA1BAE}"/>
              </a:ext>
            </a:extLst>
          </p:cNvPr>
          <p:cNvSpPr txBox="1"/>
          <p:nvPr/>
        </p:nvSpPr>
        <p:spPr>
          <a:xfrm>
            <a:off x="1734357" y="4458807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m8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10F04E-1ED6-BE48-986B-65205A37E39A}"/>
              </a:ext>
            </a:extLst>
          </p:cNvPr>
          <p:cNvSpPr/>
          <p:nvPr/>
        </p:nvSpPr>
        <p:spPr>
          <a:xfrm>
            <a:off x="3327948" y="2929147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D80F63-C92F-544B-9EFA-8355FE7713E3}"/>
              </a:ext>
            </a:extLst>
          </p:cNvPr>
          <p:cNvCxnSpPr>
            <a:endCxn id="34" idx="1"/>
          </p:cNvCxnSpPr>
          <p:nvPr/>
        </p:nvCxnSpPr>
        <p:spPr>
          <a:xfrm>
            <a:off x="2811662" y="3086096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0AFF3F2-97CA-A94C-99FC-5351597E3A1E}"/>
              </a:ext>
            </a:extLst>
          </p:cNvPr>
          <p:cNvSpPr/>
          <p:nvPr/>
        </p:nvSpPr>
        <p:spPr>
          <a:xfrm>
            <a:off x="3327948" y="3447760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AC21BB-7E94-A149-85C0-821AAAFE9E53}"/>
              </a:ext>
            </a:extLst>
          </p:cNvPr>
          <p:cNvCxnSpPr>
            <a:endCxn id="37" idx="1"/>
          </p:cNvCxnSpPr>
          <p:nvPr/>
        </p:nvCxnSpPr>
        <p:spPr>
          <a:xfrm>
            <a:off x="2811662" y="3604709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39622BD-90C8-184B-ABEB-68E6A1C60543}"/>
              </a:ext>
            </a:extLst>
          </p:cNvPr>
          <p:cNvSpPr/>
          <p:nvPr/>
        </p:nvSpPr>
        <p:spPr>
          <a:xfrm>
            <a:off x="3327948" y="3966371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F363DA-CF53-2945-B9F1-C20A215C6CE8}"/>
              </a:ext>
            </a:extLst>
          </p:cNvPr>
          <p:cNvCxnSpPr>
            <a:endCxn id="40" idx="1"/>
          </p:cNvCxnSpPr>
          <p:nvPr/>
        </p:nvCxnSpPr>
        <p:spPr>
          <a:xfrm>
            <a:off x="2811662" y="4123320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8F263B-06FB-6C42-B93B-B9AAD4B33269}"/>
              </a:ext>
            </a:extLst>
          </p:cNvPr>
          <p:cNvGrpSpPr/>
          <p:nvPr/>
        </p:nvGrpSpPr>
        <p:grpSpPr>
          <a:xfrm>
            <a:off x="3152857" y="2826790"/>
            <a:ext cx="958318" cy="2077848"/>
            <a:chOff x="3598625" y="3743483"/>
            <a:chExt cx="1187355" cy="207784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B63685B-F826-3A4C-A204-DF196304DD6B}"/>
                </a:ext>
              </a:extLst>
            </p:cNvPr>
            <p:cNvSpPr/>
            <p:nvPr/>
          </p:nvSpPr>
          <p:spPr>
            <a:xfrm>
              <a:off x="3598625" y="3743483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F59E10-55FA-F846-8957-A93B84FE9E69}"/>
                </a:ext>
              </a:extLst>
            </p:cNvPr>
            <p:cNvSpPr/>
            <p:nvPr/>
          </p:nvSpPr>
          <p:spPr>
            <a:xfrm>
              <a:off x="3598625" y="4262096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4BA6FCC-D6CE-0C41-984C-EA8CE36F943A}"/>
                </a:ext>
              </a:extLst>
            </p:cNvPr>
            <p:cNvSpPr/>
            <p:nvPr/>
          </p:nvSpPr>
          <p:spPr>
            <a:xfrm>
              <a:off x="3598625" y="4780707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7585C1-7C56-3343-B93D-182423C2055C}"/>
                </a:ext>
              </a:extLst>
            </p:cNvPr>
            <p:cNvSpPr/>
            <p:nvPr/>
          </p:nvSpPr>
          <p:spPr>
            <a:xfrm>
              <a:off x="3598625" y="5302716"/>
              <a:ext cx="1187355" cy="5186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B31F8B06-A772-6C4D-89D5-917B2DF9C9BD}"/>
              </a:ext>
            </a:extLst>
          </p:cNvPr>
          <p:cNvSpPr/>
          <p:nvPr/>
        </p:nvSpPr>
        <p:spPr>
          <a:xfrm>
            <a:off x="3327948" y="4488380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13F8EF7-0EAF-F74F-8FDA-A074F86149B9}"/>
              </a:ext>
            </a:extLst>
          </p:cNvPr>
          <p:cNvCxnSpPr>
            <a:endCxn id="43" idx="1"/>
          </p:cNvCxnSpPr>
          <p:nvPr/>
        </p:nvCxnSpPr>
        <p:spPr>
          <a:xfrm>
            <a:off x="2811662" y="4645329"/>
            <a:ext cx="3411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E87356C-01A2-0E40-8DDC-529F3C759D9D}"/>
              </a:ext>
            </a:extLst>
          </p:cNvPr>
          <p:cNvSpPr txBox="1"/>
          <p:nvPr/>
        </p:nvSpPr>
        <p:spPr>
          <a:xfrm>
            <a:off x="4064210" y="2700857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5BFCB3-78D0-0A4D-AACF-EADAEDF31EB4}"/>
              </a:ext>
            </a:extLst>
          </p:cNvPr>
          <p:cNvSpPr txBox="1"/>
          <p:nvPr/>
        </p:nvSpPr>
        <p:spPr>
          <a:xfrm>
            <a:off x="4064210" y="3267354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F9CE0A-602F-E441-8958-8D39AE49FAA5}"/>
              </a:ext>
            </a:extLst>
          </p:cNvPr>
          <p:cNvSpPr txBox="1"/>
          <p:nvPr/>
        </p:nvSpPr>
        <p:spPr>
          <a:xfrm>
            <a:off x="4064210" y="3780060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BFB467-B060-F84B-8622-1C7E0E257B09}"/>
              </a:ext>
            </a:extLst>
          </p:cNvPr>
          <p:cNvSpPr txBox="1"/>
          <p:nvPr/>
        </p:nvSpPr>
        <p:spPr>
          <a:xfrm>
            <a:off x="4064210" y="4305573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F8AC01-AB90-7B45-B5FD-B8718FF3B0B4}"/>
              </a:ext>
            </a:extLst>
          </p:cNvPr>
          <p:cNvSpPr txBox="1"/>
          <p:nvPr/>
        </p:nvSpPr>
        <p:spPr>
          <a:xfrm>
            <a:off x="6798100" y="3597083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FBBD25-CE16-E844-8B81-1F38DCE59723}"/>
              </a:ext>
            </a:extLst>
          </p:cNvPr>
          <p:cNvSpPr txBox="1"/>
          <p:nvPr/>
        </p:nvSpPr>
        <p:spPr>
          <a:xfrm>
            <a:off x="6798100" y="4163580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51EBB5-EACC-654F-84FC-EE4AE04961C1}"/>
              </a:ext>
            </a:extLst>
          </p:cNvPr>
          <p:cNvSpPr txBox="1"/>
          <p:nvPr/>
        </p:nvSpPr>
        <p:spPr>
          <a:xfrm>
            <a:off x="6798100" y="4676286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3273DA-15A6-1D43-9C3E-D3D261601A99}"/>
              </a:ext>
            </a:extLst>
          </p:cNvPr>
          <p:cNvSpPr txBox="1"/>
          <p:nvPr/>
        </p:nvSpPr>
        <p:spPr>
          <a:xfrm>
            <a:off x="6798100" y="5201799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BBFF82-06AD-DE41-8BB0-C00375F6BE22}"/>
              </a:ext>
            </a:extLst>
          </p:cNvPr>
          <p:cNvSpPr txBox="1"/>
          <p:nvPr/>
        </p:nvSpPr>
        <p:spPr>
          <a:xfrm>
            <a:off x="61538" y="308215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c[0]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75001F-EA84-274F-B991-86A552E618ED}"/>
              </a:ext>
            </a:extLst>
          </p:cNvPr>
          <p:cNvSpPr txBox="1"/>
          <p:nvPr/>
        </p:nvSpPr>
        <p:spPr>
          <a:xfrm>
            <a:off x="61538" y="360052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c[1]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84EA8B-C74C-1C4F-9F39-E2B7475495DA}"/>
              </a:ext>
            </a:extLst>
          </p:cNvPr>
          <p:cNvSpPr txBox="1"/>
          <p:nvPr/>
        </p:nvSpPr>
        <p:spPr>
          <a:xfrm>
            <a:off x="61538" y="411322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c[2]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DD6D57-C77C-B743-B677-3AB264C7ACEE}"/>
              </a:ext>
            </a:extLst>
          </p:cNvPr>
          <p:cNvSpPr txBox="1"/>
          <p:nvPr/>
        </p:nvSpPr>
        <p:spPr>
          <a:xfrm>
            <a:off x="61538" y="463874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c[3]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5A980D-0CC8-BF4E-8CF0-7864D1A36446}"/>
              </a:ext>
            </a:extLst>
          </p:cNvPr>
          <p:cNvSpPr txBox="1"/>
          <p:nvPr/>
        </p:nvSpPr>
        <p:spPr>
          <a:xfrm>
            <a:off x="2405870" y="2931792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b[0]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423208-885F-6B4E-8C39-80478E00F892}"/>
              </a:ext>
            </a:extLst>
          </p:cNvPr>
          <p:cNvSpPr txBox="1"/>
          <p:nvPr/>
        </p:nvSpPr>
        <p:spPr>
          <a:xfrm>
            <a:off x="2405870" y="3450161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b[1]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26AA61-5D43-2F4A-AE1E-DE25AA53979D}"/>
              </a:ext>
            </a:extLst>
          </p:cNvPr>
          <p:cNvSpPr txBox="1"/>
          <p:nvPr/>
        </p:nvSpPr>
        <p:spPr>
          <a:xfrm>
            <a:off x="2405870" y="3962867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b[2]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BDEF54-AE2B-4642-95FE-D65D8771BBB6}"/>
              </a:ext>
            </a:extLst>
          </p:cNvPr>
          <p:cNvSpPr txBox="1"/>
          <p:nvPr/>
        </p:nvSpPr>
        <p:spPr>
          <a:xfrm>
            <a:off x="2405870" y="4488380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b[3]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1018DD-033C-5448-80E6-3E35DA8BA51F}"/>
              </a:ext>
            </a:extLst>
          </p:cNvPr>
          <p:cNvSpPr txBox="1"/>
          <p:nvPr/>
        </p:nvSpPr>
        <p:spPr>
          <a:xfrm>
            <a:off x="8550902" y="382358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a[0]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D85310-5C3E-E44B-8B2C-EE3F10CB3B58}"/>
              </a:ext>
            </a:extLst>
          </p:cNvPr>
          <p:cNvSpPr txBox="1"/>
          <p:nvPr/>
        </p:nvSpPr>
        <p:spPr>
          <a:xfrm>
            <a:off x="8550902" y="4329919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a[1]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C9859ED-04A7-F141-AFE9-386E657A4A51}"/>
              </a:ext>
            </a:extLst>
          </p:cNvPr>
          <p:cNvSpPr txBox="1"/>
          <p:nvPr/>
        </p:nvSpPr>
        <p:spPr>
          <a:xfrm>
            <a:off x="8550902" y="4842625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a[2]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84C1BC4-FF87-154C-81B7-C30D59718C72}"/>
              </a:ext>
            </a:extLst>
          </p:cNvPr>
          <p:cNvSpPr txBox="1"/>
          <p:nvPr/>
        </p:nvSpPr>
        <p:spPr>
          <a:xfrm>
            <a:off x="8550902" y="5368138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a[3]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496290-A54F-4046-89A5-8F37A1C0F37B}"/>
              </a:ext>
            </a:extLst>
          </p:cNvPr>
          <p:cNvSpPr txBox="1"/>
          <p:nvPr/>
        </p:nvSpPr>
        <p:spPr>
          <a:xfrm>
            <a:off x="1054795" y="4657235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C96CD83-DAF8-9F4D-9911-4D862D9E336F}"/>
              </a:ext>
            </a:extLst>
          </p:cNvPr>
          <p:cNvSpPr/>
          <p:nvPr/>
        </p:nvSpPr>
        <p:spPr>
          <a:xfrm>
            <a:off x="3133324" y="1637619"/>
            <a:ext cx="958318" cy="518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9CC2F38-894F-564B-9A88-F1D5C58DE237}"/>
              </a:ext>
            </a:extLst>
          </p:cNvPr>
          <p:cNvSpPr/>
          <p:nvPr/>
        </p:nvSpPr>
        <p:spPr>
          <a:xfrm>
            <a:off x="3308415" y="1740746"/>
            <a:ext cx="614149" cy="313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82E8AC-B867-D243-9C66-2AD4544F9413}"/>
              </a:ext>
            </a:extLst>
          </p:cNvPr>
          <p:cNvSpPr txBox="1"/>
          <p:nvPr/>
        </p:nvSpPr>
        <p:spPr>
          <a:xfrm>
            <a:off x="4032802" y="1511686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641170D-A383-534F-8A2C-4838A15BF741}"/>
              </a:ext>
            </a:extLst>
          </p:cNvPr>
          <p:cNvCxnSpPr>
            <a:cxnSpLocks/>
          </p:cNvCxnSpPr>
          <p:nvPr/>
        </p:nvCxnSpPr>
        <p:spPr>
          <a:xfrm>
            <a:off x="1334134" y="3230753"/>
            <a:ext cx="1855172" cy="2626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B58CE10-EB93-144C-AD90-90E97ECF9DAA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3649797" y="2843448"/>
            <a:ext cx="1225687" cy="2558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4086ED83-D784-2448-88D1-3BFC2A1ED962}"/>
              </a:ext>
            </a:extLst>
          </p:cNvPr>
          <p:cNvSpPr/>
          <p:nvPr/>
        </p:nvSpPr>
        <p:spPr>
          <a:xfrm>
            <a:off x="4875484" y="2478227"/>
            <a:ext cx="1056609" cy="730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AD5EFFE-EE0C-D841-B72C-3A71A5521642}"/>
              </a:ext>
            </a:extLst>
          </p:cNvPr>
          <p:cNvSpPr/>
          <p:nvPr/>
        </p:nvSpPr>
        <p:spPr>
          <a:xfrm>
            <a:off x="5431816" y="2580585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D13EBA1-2374-C04A-AB6C-EE38A354B0CD}"/>
              </a:ext>
            </a:extLst>
          </p:cNvPr>
          <p:cNvSpPr txBox="1"/>
          <p:nvPr/>
        </p:nvSpPr>
        <p:spPr>
          <a:xfrm>
            <a:off x="5895095" y="2352293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m9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26DF8A-DCBA-BB41-93EB-2605480C4152}"/>
              </a:ext>
            </a:extLst>
          </p:cNvPr>
          <p:cNvSpPr/>
          <p:nvPr/>
        </p:nvSpPr>
        <p:spPr>
          <a:xfrm>
            <a:off x="5342397" y="2535454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DA97D59-0CB7-B842-962C-9640B14A0F56}"/>
              </a:ext>
            </a:extLst>
          </p:cNvPr>
          <p:cNvSpPr/>
          <p:nvPr/>
        </p:nvSpPr>
        <p:spPr>
          <a:xfrm>
            <a:off x="5431816" y="2904725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B3B683-528E-BA48-BFE4-8B2155CC66D9}"/>
              </a:ext>
            </a:extLst>
          </p:cNvPr>
          <p:cNvSpPr/>
          <p:nvPr/>
        </p:nvSpPr>
        <p:spPr>
          <a:xfrm>
            <a:off x="5342397" y="2859594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50F4E86-78EC-4345-B6E6-F07EB75DF445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5247223" y="2673848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5FA1BBA-2EC2-D74D-B764-93AF972AAC1F}"/>
              </a:ext>
            </a:extLst>
          </p:cNvPr>
          <p:cNvCxnSpPr>
            <a:cxnSpLocks/>
          </p:cNvCxnSpPr>
          <p:nvPr/>
        </p:nvCxnSpPr>
        <p:spPr>
          <a:xfrm flipH="1">
            <a:off x="5241583" y="2984292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0F8E786-FA05-BD42-B84C-44FEE1E89229}"/>
              </a:ext>
            </a:extLst>
          </p:cNvPr>
          <p:cNvSpPr txBox="1"/>
          <p:nvPr/>
        </p:nvSpPr>
        <p:spPr>
          <a:xfrm>
            <a:off x="5047838" y="2521571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888CE36-E4D1-104C-B625-C49B7E9ADFEE}"/>
              </a:ext>
            </a:extLst>
          </p:cNvPr>
          <p:cNvSpPr txBox="1"/>
          <p:nvPr/>
        </p:nvSpPr>
        <p:spPr>
          <a:xfrm>
            <a:off x="4855787" y="2840238"/>
            <a:ext cx="458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next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AEEE696-B80E-DF44-B37C-8B5139C1C52F}"/>
              </a:ext>
            </a:extLst>
          </p:cNvPr>
          <p:cNvSpPr txBox="1"/>
          <p:nvPr/>
        </p:nvSpPr>
        <p:spPr>
          <a:xfrm>
            <a:off x="7543397" y="5350113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?6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234FACF-ED0C-754F-B6EE-73A7B72FC9D4}"/>
              </a:ext>
            </a:extLst>
          </p:cNvPr>
          <p:cNvSpPr/>
          <p:nvPr/>
        </p:nvSpPr>
        <p:spPr>
          <a:xfrm>
            <a:off x="4875484" y="3448916"/>
            <a:ext cx="1056609" cy="730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7EEC007-2FD6-214D-98E0-337FCAA6AB66}"/>
              </a:ext>
            </a:extLst>
          </p:cNvPr>
          <p:cNvSpPr/>
          <p:nvPr/>
        </p:nvSpPr>
        <p:spPr>
          <a:xfrm>
            <a:off x="5431816" y="3551274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ECEA3CB-86F0-7E48-87F0-3C5299F937FC}"/>
              </a:ext>
            </a:extLst>
          </p:cNvPr>
          <p:cNvSpPr txBox="1"/>
          <p:nvPr/>
        </p:nvSpPr>
        <p:spPr>
          <a:xfrm>
            <a:off x="5895095" y="3322982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m15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31B2D1C-6725-8B4E-A6D6-5FCE80AEE262}"/>
              </a:ext>
            </a:extLst>
          </p:cNvPr>
          <p:cNvSpPr/>
          <p:nvPr/>
        </p:nvSpPr>
        <p:spPr>
          <a:xfrm>
            <a:off x="5342397" y="3506143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7ADEE8F-8E91-C64A-BB31-EFC6D6F8BC6B}"/>
              </a:ext>
            </a:extLst>
          </p:cNvPr>
          <p:cNvSpPr/>
          <p:nvPr/>
        </p:nvSpPr>
        <p:spPr>
          <a:xfrm>
            <a:off x="5431816" y="3875414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A036B2C-1974-A54D-B37C-ABB03E6CAAED}"/>
              </a:ext>
            </a:extLst>
          </p:cNvPr>
          <p:cNvSpPr/>
          <p:nvPr/>
        </p:nvSpPr>
        <p:spPr>
          <a:xfrm>
            <a:off x="5342397" y="3830283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588FC6F-120E-2640-935F-F519ADF6BC88}"/>
              </a:ext>
            </a:extLst>
          </p:cNvPr>
          <p:cNvCxnSpPr>
            <a:cxnSpLocks/>
            <a:stCxn id="98" idx="1"/>
          </p:cNvCxnSpPr>
          <p:nvPr/>
        </p:nvCxnSpPr>
        <p:spPr>
          <a:xfrm flipH="1">
            <a:off x="5247223" y="3644537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3649285-0240-7B40-98C9-A7BDD4CB2068}"/>
              </a:ext>
            </a:extLst>
          </p:cNvPr>
          <p:cNvCxnSpPr>
            <a:cxnSpLocks/>
          </p:cNvCxnSpPr>
          <p:nvPr/>
        </p:nvCxnSpPr>
        <p:spPr>
          <a:xfrm flipH="1">
            <a:off x="5241583" y="3954981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FC6BCBC-8977-954D-8B08-54F43100F797}"/>
              </a:ext>
            </a:extLst>
          </p:cNvPr>
          <p:cNvSpPr txBox="1"/>
          <p:nvPr/>
        </p:nvSpPr>
        <p:spPr>
          <a:xfrm>
            <a:off x="5047838" y="3492260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ED13AE9-0542-184E-86F8-CB26BADAEC77}"/>
              </a:ext>
            </a:extLst>
          </p:cNvPr>
          <p:cNvSpPr txBox="1"/>
          <p:nvPr/>
        </p:nvSpPr>
        <p:spPr>
          <a:xfrm>
            <a:off x="4855787" y="3810927"/>
            <a:ext cx="458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next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4C967B7-1344-424A-A9D1-A2CB7CF75AA2}"/>
              </a:ext>
            </a:extLst>
          </p:cNvPr>
          <p:cNvSpPr/>
          <p:nvPr/>
        </p:nvSpPr>
        <p:spPr>
          <a:xfrm>
            <a:off x="4875484" y="4474197"/>
            <a:ext cx="1056609" cy="730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90C76DF-3E24-E649-8F68-DC0FCBA40225}"/>
              </a:ext>
            </a:extLst>
          </p:cNvPr>
          <p:cNvSpPr/>
          <p:nvPr/>
        </p:nvSpPr>
        <p:spPr>
          <a:xfrm>
            <a:off x="5431816" y="4576555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E1F38C6-9338-364A-A4FE-C08A048CFF09}"/>
              </a:ext>
            </a:extLst>
          </p:cNvPr>
          <p:cNvSpPr txBox="1"/>
          <p:nvPr/>
        </p:nvSpPr>
        <p:spPr>
          <a:xfrm>
            <a:off x="5895095" y="4348263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m16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46BC23C-AA01-DA46-811C-91EEB8C00CBC}"/>
              </a:ext>
            </a:extLst>
          </p:cNvPr>
          <p:cNvSpPr/>
          <p:nvPr/>
        </p:nvSpPr>
        <p:spPr>
          <a:xfrm>
            <a:off x="5342397" y="4531424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8BEDF56-32B4-BF40-A3FC-83FA6A75BD83}"/>
              </a:ext>
            </a:extLst>
          </p:cNvPr>
          <p:cNvSpPr/>
          <p:nvPr/>
        </p:nvSpPr>
        <p:spPr>
          <a:xfrm>
            <a:off x="5431816" y="4900695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E27C5D0-3864-7C49-B2B7-7E0DD94F2ECF}"/>
              </a:ext>
            </a:extLst>
          </p:cNvPr>
          <p:cNvSpPr/>
          <p:nvPr/>
        </p:nvSpPr>
        <p:spPr>
          <a:xfrm>
            <a:off x="5342397" y="4855564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4ED416C-0003-4D45-BCD0-963AA96A679E}"/>
              </a:ext>
            </a:extLst>
          </p:cNvPr>
          <p:cNvCxnSpPr>
            <a:cxnSpLocks/>
            <a:stCxn id="115" idx="1"/>
          </p:cNvCxnSpPr>
          <p:nvPr/>
        </p:nvCxnSpPr>
        <p:spPr>
          <a:xfrm flipH="1">
            <a:off x="5247223" y="4669818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58A5874-BECC-BB4C-B6AC-3B7AFC0622E6}"/>
              </a:ext>
            </a:extLst>
          </p:cNvPr>
          <p:cNvCxnSpPr>
            <a:cxnSpLocks/>
          </p:cNvCxnSpPr>
          <p:nvPr/>
        </p:nvCxnSpPr>
        <p:spPr>
          <a:xfrm flipH="1">
            <a:off x="5241583" y="4980262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D4AC8CF-4635-7E42-AA65-5AEAC8BEF1C3}"/>
              </a:ext>
            </a:extLst>
          </p:cNvPr>
          <p:cNvSpPr txBox="1"/>
          <p:nvPr/>
        </p:nvSpPr>
        <p:spPr>
          <a:xfrm>
            <a:off x="5047838" y="4517541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2130D5-B015-2C43-ADE0-744191F51844}"/>
              </a:ext>
            </a:extLst>
          </p:cNvPr>
          <p:cNvSpPr txBox="1"/>
          <p:nvPr/>
        </p:nvSpPr>
        <p:spPr>
          <a:xfrm>
            <a:off x="4855787" y="4836208"/>
            <a:ext cx="458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next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D91847-E90A-D649-A373-DDAE9FD3D001}"/>
              </a:ext>
            </a:extLst>
          </p:cNvPr>
          <p:cNvSpPr/>
          <p:nvPr/>
        </p:nvSpPr>
        <p:spPr>
          <a:xfrm>
            <a:off x="4867959" y="5485830"/>
            <a:ext cx="1056609" cy="730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345ECA4-4041-2847-948C-A5BA63424072}"/>
              </a:ext>
            </a:extLst>
          </p:cNvPr>
          <p:cNvSpPr/>
          <p:nvPr/>
        </p:nvSpPr>
        <p:spPr>
          <a:xfrm>
            <a:off x="5424291" y="5588188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A475B37-812E-CC43-880B-5BAA5CDEA994}"/>
              </a:ext>
            </a:extLst>
          </p:cNvPr>
          <p:cNvSpPr txBox="1"/>
          <p:nvPr/>
        </p:nvSpPr>
        <p:spPr>
          <a:xfrm>
            <a:off x="5887570" y="5359896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m17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B9FC5C2-6BD3-BE4F-956F-B807ABD8CFEE}"/>
              </a:ext>
            </a:extLst>
          </p:cNvPr>
          <p:cNvSpPr/>
          <p:nvPr/>
        </p:nvSpPr>
        <p:spPr>
          <a:xfrm>
            <a:off x="5334872" y="5543057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8E97D90-6CA5-4241-B491-83199DED9482}"/>
              </a:ext>
            </a:extLst>
          </p:cNvPr>
          <p:cNvSpPr/>
          <p:nvPr/>
        </p:nvSpPr>
        <p:spPr>
          <a:xfrm>
            <a:off x="5424291" y="5912328"/>
            <a:ext cx="331238" cy="186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5CF8FA6-F4F9-6B43-8A2C-50D29981F11D}"/>
              </a:ext>
            </a:extLst>
          </p:cNvPr>
          <p:cNvSpPr/>
          <p:nvPr/>
        </p:nvSpPr>
        <p:spPr>
          <a:xfrm>
            <a:off x="5334872" y="5867197"/>
            <a:ext cx="510076" cy="276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757CC34-4C7A-8E41-BA80-49E695CD4BF1}"/>
              </a:ext>
            </a:extLst>
          </p:cNvPr>
          <p:cNvCxnSpPr>
            <a:cxnSpLocks/>
            <a:stCxn id="126" idx="1"/>
          </p:cNvCxnSpPr>
          <p:nvPr/>
        </p:nvCxnSpPr>
        <p:spPr>
          <a:xfrm flipH="1">
            <a:off x="5239698" y="5681451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F25F524-9419-154E-82B3-FEBE8EA0DA9C}"/>
              </a:ext>
            </a:extLst>
          </p:cNvPr>
          <p:cNvCxnSpPr>
            <a:cxnSpLocks/>
          </p:cNvCxnSpPr>
          <p:nvPr/>
        </p:nvCxnSpPr>
        <p:spPr>
          <a:xfrm flipH="1">
            <a:off x="5234058" y="5991895"/>
            <a:ext cx="95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1D35157-80E5-0440-AB83-EF0BB913AB3F}"/>
              </a:ext>
            </a:extLst>
          </p:cNvPr>
          <p:cNvSpPr txBox="1"/>
          <p:nvPr/>
        </p:nvSpPr>
        <p:spPr>
          <a:xfrm>
            <a:off x="5040313" y="5529174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2CA55BA-A0EC-1545-87D4-83C63BFC0BD7}"/>
              </a:ext>
            </a:extLst>
          </p:cNvPr>
          <p:cNvSpPr txBox="1"/>
          <p:nvPr/>
        </p:nvSpPr>
        <p:spPr>
          <a:xfrm>
            <a:off x="4848262" y="5847841"/>
            <a:ext cx="458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next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C9D1111-68B4-1343-B03F-F3012E83734A}"/>
              </a:ext>
            </a:extLst>
          </p:cNvPr>
          <p:cNvSpPr txBox="1"/>
          <p:nvPr/>
        </p:nvSpPr>
        <p:spPr>
          <a:xfrm>
            <a:off x="5421032" y="5848772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?2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7950120-63D4-5E40-B7B1-35A367CDD78A}"/>
              </a:ext>
            </a:extLst>
          </p:cNvPr>
          <p:cNvCxnSpPr>
            <a:cxnSpLocks/>
          </p:cNvCxnSpPr>
          <p:nvPr/>
        </p:nvCxnSpPr>
        <p:spPr>
          <a:xfrm flipV="1">
            <a:off x="3594288" y="4107070"/>
            <a:ext cx="1281196" cy="524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B731AB4-E495-D746-B82D-9A5BABC40BFE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3612483" y="3609439"/>
            <a:ext cx="1263001" cy="2046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4E9188F-0951-324D-87F2-97E65841910C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3628737" y="3949427"/>
            <a:ext cx="1227050" cy="1936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696CB7C-D85A-2945-BB05-7C7532EC8CA2}"/>
              </a:ext>
            </a:extLst>
          </p:cNvPr>
          <p:cNvCxnSpPr>
            <a:cxnSpLocks/>
          </p:cNvCxnSpPr>
          <p:nvPr/>
        </p:nvCxnSpPr>
        <p:spPr>
          <a:xfrm flipH="1" flipV="1">
            <a:off x="5932093" y="3847999"/>
            <a:ext cx="1815847" cy="1475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5730E92-431A-EA4B-A41F-DAF34B057FEB}"/>
              </a:ext>
            </a:extLst>
          </p:cNvPr>
          <p:cNvCxnSpPr>
            <a:cxnSpLocks/>
          </p:cNvCxnSpPr>
          <p:nvPr/>
        </p:nvCxnSpPr>
        <p:spPr>
          <a:xfrm flipH="1">
            <a:off x="5932093" y="4510694"/>
            <a:ext cx="1815847" cy="3079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D77FCEC-176D-9842-8FEC-ECED152B702C}"/>
              </a:ext>
            </a:extLst>
          </p:cNvPr>
          <p:cNvCxnSpPr>
            <a:cxnSpLocks/>
          </p:cNvCxnSpPr>
          <p:nvPr/>
        </p:nvCxnSpPr>
        <p:spPr>
          <a:xfrm flipH="1">
            <a:off x="5947633" y="5005483"/>
            <a:ext cx="1804870" cy="8530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1D0E257-29D8-3944-9EC5-379909508FC9}"/>
              </a:ext>
            </a:extLst>
          </p:cNvPr>
          <p:cNvCxnSpPr>
            <a:cxnSpLocks/>
          </p:cNvCxnSpPr>
          <p:nvPr/>
        </p:nvCxnSpPr>
        <p:spPr>
          <a:xfrm>
            <a:off x="5597435" y="3007358"/>
            <a:ext cx="0" cy="4404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1737CBE-EEC5-184D-998A-9C9962083DF3}"/>
              </a:ext>
            </a:extLst>
          </p:cNvPr>
          <p:cNvCxnSpPr>
            <a:cxnSpLocks/>
          </p:cNvCxnSpPr>
          <p:nvPr/>
        </p:nvCxnSpPr>
        <p:spPr>
          <a:xfrm>
            <a:off x="5589910" y="3962867"/>
            <a:ext cx="0" cy="5113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592D235-AA63-B547-862C-3438E183C2BF}"/>
              </a:ext>
            </a:extLst>
          </p:cNvPr>
          <p:cNvCxnSpPr>
            <a:cxnSpLocks/>
          </p:cNvCxnSpPr>
          <p:nvPr/>
        </p:nvCxnSpPr>
        <p:spPr>
          <a:xfrm>
            <a:off x="5589910" y="4974500"/>
            <a:ext cx="0" cy="5113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822E717-FEE9-B84E-A743-887FB5DA3266}"/>
              </a:ext>
            </a:extLst>
          </p:cNvPr>
          <p:cNvCxnSpPr>
            <a:cxnSpLocks/>
          </p:cNvCxnSpPr>
          <p:nvPr/>
        </p:nvCxnSpPr>
        <p:spPr>
          <a:xfrm>
            <a:off x="1292940" y="3756446"/>
            <a:ext cx="1855172" cy="2626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911203D-E0E4-4140-953E-066C89FF1772}"/>
              </a:ext>
            </a:extLst>
          </p:cNvPr>
          <p:cNvCxnSpPr>
            <a:cxnSpLocks/>
          </p:cNvCxnSpPr>
          <p:nvPr/>
        </p:nvCxnSpPr>
        <p:spPr>
          <a:xfrm>
            <a:off x="1318636" y="4283676"/>
            <a:ext cx="1855172" cy="2626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16B5D033-6254-4B42-8A4C-BB7CA838D98F}"/>
              </a:ext>
            </a:extLst>
          </p:cNvPr>
          <p:cNvSpPr txBox="1"/>
          <p:nvPr/>
        </p:nvSpPr>
        <p:spPr>
          <a:xfrm rot="19354912">
            <a:off x="3162016" y="1712260"/>
            <a:ext cx="93506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garbage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02139AAD-75BC-6C4A-9358-A0E35DA125A3}"/>
              </a:ext>
            </a:extLst>
          </p:cNvPr>
          <p:cNvGrpSpPr/>
          <p:nvPr/>
        </p:nvGrpSpPr>
        <p:grpSpPr>
          <a:xfrm>
            <a:off x="7271178" y="3434031"/>
            <a:ext cx="924585" cy="2484510"/>
            <a:chOff x="7257912" y="498764"/>
            <a:chExt cx="924585" cy="272003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90CABDC-219E-E44A-A3F9-518E2E4DD488}"/>
                </a:ext>
              </a:extLst>
            </p:cNvPr>
            <p:cNvCxnSpPr/>
            <p:nvPr/>
          </p:nvCxnSpPr>
          <p:spPr>
            <a:xfrm flipH="1" flipV="1">
              <a:off x="7257912" y="2982422"/>
              <a:ext cx="341194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B18DEB2-18B5-0D4D-9E34-53AA57F912EA}"/>
                </a:ext>
              </a:extLst>
            </p:cNvPr>
            <p:cNvCxnSpPr/>
            <p:nvPr/>
          </p:nvCxnSpPr>
          <p:spPr>
            <a:xfrm flipH="1">
              <a:off x="7257912" y="498764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AAF1B3E-A061-4E45-8C0B-FADE69AAB83B}"/>
                </a:ext>
              </a:extLst>
            </p:cNvPr>
            <p:cNvCxnSpPr/>
            <p:nvPr/>
          </p:nvCxnSpPr>
          <p:spPr>
            <a:xfrm flipH="1">
              <a:off x="7257912" y="705736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38A5E89-E93B-F34A-9477-6A06A8427A94}"/>
                </a:ext>
              </a:extLst>
            </p:cNvPr>
            <p:cNvCxnSpPr/>
            <p:nvPr/>
          </p:nvCxnSpPr>
          <p:spPr>
            <a:xfrm flipH="1">
              <a:off x="7257912" y="912708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2B7E299F-25FD-7445-8DCA-A6291B3000E6}"/>
                </a:ext>
              </a:extLst>
            </p:cNvPr>
            <p:cNvCxnSpPr/>
            <p:nvPr/>
          </p:nvCxnSpPr>
          <p:spPr>
            <a:xfrm flipH="1">
              <a:off x="7257912" y="1119680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E1CD958C-1DD1-E845-8189-DF86F82F4436}"/>
                </a:ext>
              </a:extLst>
            </p:cNvPr>
            <p:cNvCxnSpPr/>
            <p:nvPr/>
          </p:nvCxnSpPr>
          <p:spPr>
            <a:xfrm flipH="1">
              <a:off x="7257912" y="1326652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2AFFC9E-8BF3-9342-A1D6-2477E0C32773}"/>
                </a:ext>
              </a:extLst>
            </p:cNvPr>
            <p:cNvCxnSpPr/>
            <p:nvPr/>
          </p:nvCxnSpPr>
          <p:spPr>
            <a:xfrm flipH="1">
              <a:off x="7257912" y="1533624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3F869CF-B172-6C4A-9652-27264F5A629B}"/>
                </a:ext>
              </a:extLst>
            </p:cNvPr>
            <p:cNvCxnSpPr/>
            <p:nvPr/>
          </p:nvCxnSpPr>
          <p:spPr>
            <a:xfrm flipH="1">
              <a:off x="7257912" y="1740596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E32A59D-6D50-784A-848C-613E852818DF}"/>
                </a:ext>
              </a:extLst>
            </p:cNvPr>
            <p:cNvCxnSpPr/>
            <p:nvPr/>
          </p:nvCxnSpPr>
          <p:spPr>
            <a:xfrm flipH="1">
              <a:off x="7257912" y="1947568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B1CAEFE-E5FC-6E4B-8663-9B70B6CE337E}"/>
                </a:ext>
              </a:extLst>
            </p:cNvPr>
            <p:cNvCxnSpPr/>
            <p:nvPr/>
          </p:nvCxnSpPr>
          <p:spPr>
            <a:xfrm flipH="1">
              <a:off x="7257912" y="2154540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E917006-7015-0043-B66F-0732177660BE}"/>
                </a:ext>
              </a:extLst>
            </p:cNvPr>
            <p:cNvCxnSpPr/>
            <p:nvPr/>
          </p:nvCxnSpPr>
          <p:spPr>
            <a:xfrm flipH="1">
              <a:off x="7257912" y="2361512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9ADB301-5F53-2A48-BB75-2F22BEB928FF}"/>
                </a:ext>
              </a:extLst>
            </p:cNvPr>
            <p:cNvCxnSpPr/>
            <p:nvPr/>
          </p:nvCxnSpPr>
          <p:spPr>
            <a:xfrm flipH="1">
              <a:off x="7257912" y="2568484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4D4664A-7945-0C46-BCA5-5F6C95736D18}"/>
                </a:ext>
              </a:extLst>
            </p:cNvPr>
            <p:cNvCxnSpPr/>
            <p:nvPr/>
          </p:nvCxnSpPr>
          <p:spPr>
            <a:xfrm flipH="1">
              <a:off x="7257912" y="2775456"/>
              <a:ext cx="924585" cy="443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32777E9-3ADF-A046-A393-3A1C4AA042D7}"/>
              </a:ext>
            </a:extLst>
          </p:cNvPr>
          <p:cNvCxnSpPr/>
          <p:nvPr/>
        </p:nvCxnSpPr>
        <p:spPr>
          <a:xfrm flipH="1">
            <a:off x="4941674" y="5371028"/>
            <a:ext cx="924585" cy="4049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FCFB719-951F-274D-A574-32B2E63343BF}"/>
              </a:ext>
            </a:extLst>
          </p:cNvPr>
          <p:cNvCxnSpPr/>
          <p:nvPr/>
        </p:nvCxnSpPr>
        <p:spPr>
          <a:xfrm flipH="1">
            <a:off x="4941674" y="5560078"/>
            <a:ext cx="924585" cy="4049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2CB42C3-C7D5-804B-A718-F7B5A304325E}"/>
              </a:ext>
            </a:extLst>
          </p:cNvPr>
          <p:cNvCxnSpPr/>
          <p:nvPr/>
        </p:nvCxnSpPr>
        <p:spPr>
          <a:xfrm flipH="1">
            <a:off x="4941674" y="5749129"/>
            <a:ext cx="924585" cy="4049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2AD89F4-D459-ED4D-A046-3FCDC3E23CDE}"/>
              </a:ext>
            </a:extLst>
          </p:cNvPr>
          <p:cNvCxnSpPr/>
          <p:nvPr/>
        </p:nvCxnSpPr>
        <p:spPr>
          <a:xfrm flipH="1">
            <a:off x="4941674" y="5938179"/>
            <a:ext cx="924585" cy="4049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95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399</Words>
  <Application>Microsoft Macintosh PowerPoint</Application>
  <PresentationFormat>Letter Paper (8.5x11 in)</PresentationFormat>
  <Paragraphs>204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Rida Bazzi</dc:creator>
  <cp:lastModifiedBy>Rida Bazzi</cp:lastModifiedBy>
  <cp:revision>9</cp:revision>
  <dcterms:created xsi:type="dcterms:W3CDTF">2020-11-17T08:08:17Z</dcterms:created>
  <dcterms:modified xsi:type="dcterms:W3CDTF">2020-11-18T22:28:59Z</dcterms:modified>
</cp:coreProperties>
</file>