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MainPage_1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2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 흰색 배경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회사를 알아볼 수 있는 이미지를 섞은 설명글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3. 로그인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16000" y="6984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88000" y="576000"/>
            <a:ext cx="1438920" cy="574560"/>
          </a:xfrm>
          <a:prstGeom prst="rect">
            <a:avLst/>
          </a:prstGeom>
          <a:ln>
            <a:noFill/>
          </a:ln>
        </p:spPr>
      </p:pic>
      <p:sp>
        <p:nvSpPr>
          <p:cNvPr id="44" name="CustomShape 6"/>
          <p:cNvSpPr/>
          <p:nvPr/>
        </p:nvSpPr>
        <p:spPr>
          <a:xfrm>
            <a:off x="2232000" y="720000"/>
            <a:ext cx="107964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About Us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502800" y="720000"/>
            <a:ext cx="85464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Projects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4662000" y="720000"/>
            <a:ext cx="117936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PORTFOLIO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6093000" y="711000"/>
            <a:ext cx="61704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SALE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44000" y="1224000"/>
            <a:ext cx="7758000" cy="323388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360000" y="4104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6344640" y="405720"/>
            <a:ext cx="150228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로그인/회원가입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6128640" y="36144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6870600" y="740160"/>
            <a:ext cx="617040" cy="26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FFFFFF"/>
                </a:solidFill>
                <a:latin typeface="굴림"/>
                <a:ea typeface="DejaVu Sans"/>
              </a:rPr>
              <a:t>후시</a:t>
            </a:r>
            <a:endParaRPr lang="en-US" sz="1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54" name="Table 2"/>
          <p:cNvGraphicFramePr/>
          <p:nvPr/>
        </p:nvGraphicFramePr>
        <p:xfrm>
          <a:off x="8004240" y="333720"/>
          <a:ext cx="1833480" cy="12496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PortFolio_list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PortFolio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헤더 메뉴 픽시드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적당히 참고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CustomShape 5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6912000" y="2736000"/>
            <a:ext cx="791640" cy="179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9"/>
          <p:cNvSpPr/>
          <p:nvPr/>
        </p:nvSpPr>
        <p:spPr>
          <a:xfrm>
            <a:off x="6984720" y="2808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86400" y="360000"/>
            <a:ext cx="7900200" cy="580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4" name="Table 2"/>
          <p:cNvGraphicFramePr/>
          <p:nvPr/>
        </p:nvGraphicFramePr>
        <p:xfrm>
          <a:off x="8004240" y="333720"/>
          <a:ext cx="1833480" cy="12496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PortFolio_detail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PortFolio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헤더 메뉴 픽시드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적당히 참고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CustomShape 5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6912000" y="2736000"/>
            <a:ext cx="791640" cy="179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6984720" y="2808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44360" y="360000"/>
            <a:ext cx="6756480" cy="58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74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후기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후기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비슷하게 위는 다르게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144000" y="415080"/>
            <a:ext cx="7794360" cy="570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3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Sale_list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4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비슷하게 하자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6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129240" y="87120"/>
            <a:ext cx="7864920" cy="59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2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Sale_detail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비슷하게 하자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44000" y="241560"/>
            <a:ext cx="7790040" cy="595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1" name="Table 2"/>
          <p:cNvGraphicFramePr/>
          <p:nvPr/>
        </p:nvGraphicFramePr>
        <p:xfrm>
          <a:off x="8004240" y="333720"/>
          <a:ext cx="1833480" cy="14020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Sale_detail_detail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Sale_detail_detail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구매페이지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비슷하게 위는 다르게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1512000" y="576000"/>
            <a:ext cx="4977000" cy="54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10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마이페이지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마이페이지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1" name="Table 3"/>
          <p:cNvGraphicFramePr/>
          <p:nvPr>
            <p:extLst>
              <p:ext uri="{D42A27DB-BD31-4B8C-83A1-F6EECF244321}">
                <p14:modId xmlns:p14="http://schemas.microsoft.com/office/powerpoint/2010/main" val="3203336833"/>
              </p:ext>
            </p:extLst>
          </p:nvPr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굴림"/>
                        </a:rPr>
                        <a:t>1.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푸터의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내용을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등록</a:t>
                      </a:r>
                      <a:endParaRPr lang="en-US" sz="1000" b="0" strike="noStrike" spc="-1" dirty="0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2" name="Table 4"/>
          <p:cNvGraphicFramePr/>
          <p:nvPr>
            <p:extLst>
              <p:ext uri="{D42A27DB-BD31-4B8C-83A1-F6EECF244321}">
                <p14:modId xmlns:p14="http://schemas.microsoft.com/office/powerpoint/2010/main" val="2132160846"/>
              </p:ext>
            </p:extLst>
          </p:nvPr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ko-KR" altLang="en-US" sz="1800" b="0" strike="noStrike" spc="-1" dirty="0">
                          <a:latin typeface="굴림"/>
                        </a:rPr>
                        <a:t>마이페이지는 할때 생각하자</a:t>
                      </a:r>
                      <a:endParaRPr lang="en-US" sz="1800" b="0" strike="noStrike" spc="-1" dirty="0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3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4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MainPage_2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바탕이미지 X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배경색 흰색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메뉴바 픽스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클릭하면 펼쳐짐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3. 프로젝트 관련 이미지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4. 프로젝트 게시판으로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상세보기 페이지로 이동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CustomShape 5"/>
          <p:cNvSpPr/>
          <p:nvPr/>
        </p:nvSpPr>
        <p:spPr>
          <a:xfrm>
            <a:off x="216000" y="6984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395280" y="2633400"/>
            <a:ext cx="7277400" cy="29822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3477600" y="2111760"/>
            <a:ext cx="13348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굴림"/>
                <a:ea typeface="DejaVu Sans"/>
              </a:rPr>
              <a:t>Projects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754560" y="3019320"/>
            <a:ext cx="2038680" cy="2370960"/>
          </a:xfrm>
          <a:prstGeom prst="rect">
            <a:avLst/>
          </a:pr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9"/>
          <p:cNvSpPr/>
          <p:nvPr/>
        </p:nvSpPr>
        <p:spPr>
          <a:xfrm>
            <a:off x="3010320" y="3028320"/>
            <a:ext cx="2047320" cy="2370960"/>
          </a:xfrm>
          <a:prstGeom prst="rect">
            <a:avLst/>
          </a:pr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0"/>
          <p:cNvSpPr/>
          <p:nvPr/>
        </p:nvSpPr>
        <p:spPr>
          <a:xfrm>
            <a:off x="5238720" y="3019320"/>
            <a:ext cx="2047680" cy="2370960"/>
          </a:xfrm>
          <a:prstGeom prst="rect">
            <a:avLst/>
          </a:pr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11"/>
          <p:cNvSpPr/>
          <p:nvPr/>
        </p:nvSpPr>
        <p:spPr>
          <a:xfrm flipH="1">
            <a:off x="7377120" y="4133520"/>
            <a:ext cx="197640" cy="9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12"/>
          <p:cNvSpPr/>
          <p:nvPr/>
        </p:nvSpPr>
        <p:spPr>
          <a:xfrm>
            <a:off x="494280" y="4160520"/>
            <a:ext cx="152640" cy="3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3"/>
          <p:cNvSpPr/>
          <p:nvPr/>
        </p:nvSpPr>
        <p:spPr>
          <a:xfrm>
            <a:off x="6909840" y="2678040"/>
            <a:ext cx="63684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1" strike="noStrike" spc="-1">
                <a:solidFill>
                  <a:srgbClr val="FFFFFF"/>
                </a:solidFill>
                <a:latin typeface="굴림"/>
                <a:ea typeface="DejaVu Sans"/>
              </a:rPr>
              <a:t>더보기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7387200" y="25452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4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7" name="CustomShape 1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306360" y="129636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9" name="CustomShape 17"/>
          <p:cNvSpPr/>
          <p:nvPr/>
        </p:nvSpPr>
        <p:spPr>
          <a:xfrm>
            <a:off x="754560" y="510336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3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1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MainPage_3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" name="Table 3"/>
          <p:cNvGraphicFramePr/>
          <p:nvPr>
            <p:extLst>
              <p:ext uri="{D42A27DB-BD31-4B8C-83A1-F6EECF244321}">
                <p14:modId xmlns:p14="http://schemas.microsoft.com/office/powerpoint/2010/main" val="1467379117"/>
              </p:ext>
            </p:extLst>
          </p:nvPr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strike="noStrike" spc="-1" dirty="0">
                          <a:latin typeface="굴림"/>
                        </a:rPr>
                        <a:t>어두운 계열의 사진 </a:t>
                      </a:r>
                      <a:r>
                        <a:rPr lang="en-US" altLang="ko-KR" sz="1000" b="0" strike="noStrike" spc="-1" dirty="0">
                          <a:latin typeface="굴림"/>
                        </a:rPr>
                        <a:t>or </a:t>
                      </a:r>
                      <a:r>
                        <a:rPr lang="ko-KR" altLang="en-US" sz="1000" b="0" strike="noStrike" spc="-1" dirty="0">
                          <a:latin typeface="굴림"/>
                        </a:rPr>
                        <a:t>단색</a:t>
                      </a:r>
                      <a:endParaRPr lang="en-US" altLang="ko-KR" sz="1000" b="0" strike="noStrike" spc="-1" dirty="0">
                        <a:latin typeface="굴림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2. </a:t>
                      </a:r>
                      <a:r>
                        <a:rPr lang="ko-KR" altLang="en-US" sz="1000" b="0" strike="noStrike" spc="-1" dirty="0">
                          <a:latin typeface="굴림"/>
                        </a:rPr>
                        <a:t>대표적인 </a:t>
                      </a:r>
                      <a:r>
                        <a:rPr lang="en-US" altLang="ko-KR" sz="1000" b="0" strike="noStrike" spc="-1" dirty="0">
                          <a:latin typeface="굴림"/>
                        </a:rPr>
                        <a:t>VR</a:t>
                      </a:r>
                      <a:r>
                        <a:rPr lang="ko-KR" altLang="en-US" sz="1000" b="0" strike="noStrike" spc="-1" dirty="0">
                          <a:latin typeface="굴림"/>
                        </a:rPr>
                        <a:t>영상을 송출</a:t>
                      </a:r>
                      <a:endParaRPr lang="en-US" altLang="ko-KR" sz="1000" b="0" strike="noStrike" spc="-1" dirty="0">
                        <a:latin typeface="굴림"/>
                      </a:endParaRP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3.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더보기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클릭시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    PORTFOLIO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리스트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페이</a:t>
                      </a:r>
                      <a:endParaRPr lang="en-US" sz="1000" b="0" strike="noStrike" spc="-1" dirty="0">
                        <a:latin typeface="굴림"/>
                      </a:endParaRP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   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지로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이동</a:t>
                      </a:r>
                      <a:endParaRPr lang="en-US" sz="1000" b="0" strike="noStrike" spc="-1" dirty="0">
                        <a:latin typeface="굴림"/>
                      </a:endParaRP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CustomShape 5"/>
          <p:cNvSpPr/>
          <p:nvPr/>
        </p:nvSpPr>
        <p:spPr>
          <a:xfrm>
            <a:off x="216000" y="6984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395280" y="2633400"/>
            <a:ext cx="7277400" cy="29822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172320" y="2084760"/>
            <a:ext cx="188640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굴림"/>
                <a:ea typeface="DejaVu Sans"/>
              </a:rPr>
              <a:t>PORTFOLIO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602280" y="520488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6908400" y="2390760"/>
            <a:ext cx="63684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1" strike="noStrike" spc="-1">
                <a:solidFill>
                  <a:srgbClr val="FFFFFF"/>
                </a:solidFill>
                <a:latin typeface="굴림"/>
                <a:ea typeface="DejaVu Sans"/>
              </a:rPr>
              <a:t>더보기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7385760" y="225792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3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2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MainPage_4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네모 안에 마우스 오버시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영상 플레이 and 아래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작은 바 형태로 가격 표시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더보기 클릭시 SALE 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리스트 페이지로 이동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CustomShape 5"/>
          <p:cNvSpPr/>
          <p:nvPr/>
        </p:nvSpPr>
        <p:spPr>
          <a:xfrm>
            <a:off x="143640" y="2013120"/>
            <a:ext cx="4150440" cy="18500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3675600" y="1608480"/>
            <a:ext cx="926280" cy="4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굴림"/>
                <a:ea typeface="DejaVu Sans"/>
              </a:rPr>
              <a:t>SALE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4331160" y="2013120"/>
            <a:ext cx="3593160" cy="18500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"/>
          <p:cNvSpPr/>
          <p:nvPr/>
        </p:nvSpPr>
        <p:spPr>
          <a:xfrm>
            <a:off x="5670000" y="3899880"/>
            <a:ext cx="2245320" cy="18500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2498040" y="3899880"/>
            <a:ext cx="3134880" cy="18500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143640" y="3899880"/>
            <a:ext cx="2308320" cy="18500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152640" y="5777640"/>
            <a:ext cx="3620160" cy="164376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3809880" y="5771160"/>
            <a:ext cx="4109040" cy="164376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243000" y="213156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7036200" y="1698480"/>
            <a:ext cx="63684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1" strike="noStrike" spc="-1">
                <a:solidFill>
                  <a:srgbClr val="FFFFFF"/>
                </a:solidFill>
                <a:latin typeface="굴림"/>
                <a:ea typeface="DejaVu Sans"/>
              </a:rPr>
              <a:t>더보기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7513560" y="156564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98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MainPage_5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회사의 위치를 Google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API로 보여준다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문의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회원, 비회원으로 분류해서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비회원일 경우 이름, 전화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번호, 이메일, 내용을 적고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문의 할 수 있음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3.  비로그인시 로그인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 페이지로 이동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989421687"/>
              </p:ext>
            </p:extLst>
          </p:nvPr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latin typeface="굴림"/>
                        </a:rPr>
                        <a:t>3.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로그인일</a:t>
                      </a:r>
                      <a:r>
                        <a:rPr lang="en-US" sz="1400" b="0" strike="noStrike" spc="-1" dirty="0">
                          <a:latin typeface="굴림"/>
                        </a:rPr>
                        <a:t>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경우</a:t>
                      </a:r>
                      <a:endParaRPr lang="en-US" sz="1400" b="0" strike="noStrike" spc="-1" dirty="0">
                        <a:latin typeface="굴림"/>
                      </a:endParaRPr>
                    </a:p>
                    <a:p>
                      <a:r>
                        <a:rPr lang="en-US" sz="1400" b="0" strike="noStrike" spc="-1" dirty="0" err="1">
                          <a:latin typeface="굴림"/>
                        </a:rPr>
                        <a:t>textarea를</a:t>
                      </a:r>
                      <a:r>
                        <a:rPr lang="en-US" sz="1400" b="0" strike="noStrike" spc="-1" dirty="0">
                          <a:latin typeface="굴림"/>
                        </a:rPr>
                        <a:t>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통해</a:t>
                      </a:r>
                      <a:r>
                        <a:rPr lang="en-US" sz="1400" b="0" strike="noStrike" spc="-1" dirty="0">
                          <a:latin typeface="굴림"/>
                        </a:rPr>
                        <a:t>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내용만</a:t>
                      </a:r>
                      <a:r>
                        <a:rPr lang="en-US" sz="1400" b="0" strike="noStrike" spc="-1" dirty="0">
                          <a:latin typeface="굴림"/>
                        </a:rPr>
                        <a:t>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입력하고</a:t>
                      </a:r>
                      <a:r>
                        <a:rPr lang="en-US" sz="1400" b="0" strike="noStrike" spc="-1" dirty="0">
                          <a:latin typeface="굴림"/>
                        </a:rPr>
                        <a:t> </a:t>
                      </a:r>
                      <a:r>
                        <a:rPr lang="en-US" sz="1400" b="0" strike="noStrike" spc="-1" dirty="0" err="1">
                          <a:latin typeface="굴림"/>
                        </a:rPr>
                        <a:t>전송가능</a:t>
                      </a:r>
                      <a:endParaRPr lang="en-US" sz="1400" b="0" strike="noStrike" spc="-1" dirty="0">
                        <a:latin typeface="굴림"/>
                      </a:endParaRPr>
                    </a:p>
                    <a:p>
                      <a:endParaRPr lang="en-US" sz="1400" b="0" strike="noStrike" spc="-1" dirty="0">
                        <a:latin typeface="굴림"/>
                      </a:endParaRPr>
                    </a:p>
                    <a:p>
                      <a:endParaRPr lang="en-US" sz="1400" b="0" strike="noStrike" spc="-1" dirty="0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CustomShape 5"/>
          <p:cNvSpPr/>
          <p:nvPr/>
        </p:nvSpPr>
        <p:spPr>
          <a:xfrm>
            <a:off x="368280" y="3999240"/>
            <a:ext cx="7277400" cy="298224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3127320" y="4115520"/>
            <a:ext cx="1723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굴림"/>
                <a:ea typeface="DejaVu Sans"/>
              </a:rPr>
              <a:t>QUESTION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368280" y="1015920"/>
            <a:ext cx="7277400" cy="298224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512640" y="121536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485640" y="418068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386280" y="4573800"/>
            <a:ext cx="2011680" cy="1275120"/>
          </a:xfrm>
          <a:prstGeom prst="rect">
            <a:avLst/>
          </a:prstGeom>
          <a:solidFill>
            <a:srgbClr val="FFFBCC"/>
          </a:solidFill>
          <a:ln>
            <a:solidFill>
              <a:srgbClr val="FFFB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2399040" y="4573800"/>
            <a:ext cx="5238000" cy="2389320"/>
          </a:xfrm>
          <a:prstGeom prst="rect">
            <a:avLst/>
          </a:prstGeom>
          <a:solidFill>
            <a:srgbClr val="FFFBCC"/>
          </a:solidFill>
          <a:ln>
            <a:solidFill>
              <a:srgbClr val="FFFB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916560" y="4951440"/>
            <a:ext cx="99360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rgbClr val="000000"/>
                </a:solidFill>
                <a:latin typeface="굴림"/>
                <a:ea typeface="DejaVu Sans"/>
              </a:rPr>
              <a:t>회원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10" name="CustomShape 14"/>
          <p:cNvSpPr/>
          <p:nvPr/>
        </p:nvSpPr>
        <p:spPr>
          <a:xfrm>
            <a:off x="727560" y="6092640"/>
            <a:ext cx="140040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rgbClr val="000000"/>
                </a:solidFill>
                <a:latin typeface="굴림"/>
                <a:ea typeface="DejaVu Sans"/>
              </a:rPr>
              <a:t>비회원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11" name="CustomShape 15"/>
          <p:cNvSpPr/>
          <p:nvPr/>
        </p:nvSpPr>
        <p:spPr>
          <a:xfrm>
            <a:off x="3315600" y="5409720"/>
            <a:ext cx="2254680" cy="645840"/>
          </a:xfrm>
          <a:prstGeom prst="rect">
            <a:avLst/>
          </a:prstGeom>
          <a:solidFill>
            <a:srgbClr val="999999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로그인하기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12" name="CustomShape 16"/>
          <p:cNvSpPr/>
          <p:nvPr/>
        </p:nvSpPr>
        <p:spPr>
          <a:xfrm>
            <a:off x="3127680" y="527652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3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16000" y="7050240"/>
            <a:ext cx="7268760" cy="2453400"/>
          </a:xfrm>
          <a:prstGeom prst="rect">
            <a:avLst/>
          </a:prstGeom>
          <a:ln>
            <a:noFill/>
          </a:ln>
        </p:spPr>
      </p:pic>
      <p:sp>
        <p:nvSpPr>
          <p:cNvPr id="114" name="CustomShape 17"/>
          <p:cNvSpPr/>
          <p:nvPr/>
        </p:nvSpPr>
        <p:spPr>
          <a:xfrm>
            <a:off x="0" y="144000"/>
            <a:ext cx="9863640" cy="7487640"/>
          </a:xfrm>
          <a:prstGeom prst="flowChartCollate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7CE75-DCCC-41F9-A7BD-A82B6FAFAD8E}"/>
              </a:ext>
            </a:extLst>
          </p:cNvPr>
          <p:cNvSpPr/>
          <p:nvPr/>
        </p:nvSpPr>
        <p:spPr>
          <a:xfrm>
            <a:off x="-75600" y="0"/>
            <a:ext cx="10545982" cy="792814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6C46A-E88D-4E85-B5F4-BDEBD3C4E50A}"/>
              </a:ext>
            </a:extLst>
          </p:cNvPr>
          <p:cNvSpPr txBox="1"/>
          <p:nvPr/>
        </p:nvSpPr>
        <p:spPr>
          <a:xfrm>
            <a:off x="1219261" y="1209339"/>
            <a:ext cx="7944804" cy="487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오른쪽에 픽스드로 따라오는 </a:t>
            </a:r>
            <a:endParaRPr lang="en-US" altLang="ko-KR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작은 문의창을 누르면 </a:t>
            </a:r>
            <a:endParaRPr lang="en-US" altLang="ko-KR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창이 뜨게 설계 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4000" y="360000"/>
            <a:ext cx="7774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16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MainPage_6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52640" y="5176080"/>
            <a:ext cx="7780680" cy="224532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431640" y="538452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latin typeface="굴림"/>
                <a:ea typeface="DejaVu Sans"/>
              </a:rPr>
              <a:t>내용 내용 내용 내용</a:t>
            </a:r>
            <a:endParaRPr lang="en-US" sz="2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4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About Us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About Us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Table 3"/>
          <p:cNvGraphicFramePr/>
          <p:nvPr>
            <p:extLst>
              <p:ext uri="{D42A27DB-BD31-4B8C-83A1-F6EECF244321}">
                <p14:modId xmlns:p14="http://schemas.microsoft.com/office/powerpoint/2010/main" val="612286257"/>
              </p:ext>
            </p:extLst>
          </p:nvPr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굴림"/>
                        </a:rPr>
                        <a:t>1.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푸터의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내용을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등록</a:t>
                      </a:r>
                      <a:endParaRPr lang="en-US" sz="1000" b="0" strike="noStrike" spc="-1" dirty="0">
                        <a:latin typeface="굴림"/>
                      </a:endParaRPr>
                    </a:p>
                    <a:p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2.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회사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위치</a:t>
                      </a:r>
                      <a:r>
                        <a:rPr lang="en-US" sz="1000" b="0" strike="noStrike" spc="-1" dirty="0">
                          <a:latin typeface="굴림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굴림"/>
                        </a:rPr>
                        <a:t>api</a:t>
                      </a:r>
                      <a:r>
                        <a:rPr lang="ko-KR" altLang="en-US" sz="1000" b="0" strike="noStrike" spc="-1" dirty="0">
                          <a:latin typeface="굴림"/>
                        </a:rPr>
                        <a:t>를 알려주면서</a:t>
                      </a:r>
                      <a:endParaRPr lang="en-US" altLang="ko-KR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   </a:t>
                      </a:r>
                      <a:r>
                        <a:rPr lang="ko-KR" altLang="en-US" sz="1000" b="0" strike="noStrike" spc="-1" dirty="0">
                          <a:latin typeface="굴림"/>
                        </a:rPr>
                        <a:t>회사의 대한 정보를 적는다</a:t>
                      </a:r>
                      <a:endParaRPr lang="en-US" sz="1000" b="0" strike="noStrike" spc="-1" dirty="0">
                        <a:latin typeface="굴림"/>
                      </a:endParaRPr>
                    </a:p>
                    <a:p>
                      <a:r>
                        <a:rPr lang="en-US" sz="1000" b="0" strike="noStrike" spc="-1" dirty="0">
                          <a:latin typeface="굴림"/>
                        </a:rPr>
                        <a:t>  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Table 4"/>
          <p:cNvGraphicFramePr/>
          <p:nvPr>
            <p:extLst>
              <p:ext uri="{D42A27DB-BD31-4B8C-83A1-F6EECF244321}">
                <p14:modId xmlns:p14="http://schemas.microsoft.com/office/powerpoint/2010/main" val="534173385"/>
              </p:ext>
            </p:extLst>
          </p:nvPr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endParaRPr lang="en-US" sz="1800" b="0" strike="noStrike" spc="-1" dirty="0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CustomShape 5"/>
          <p:cNvSpPr/>
          <p:nvPr/>
        </p:nvSpPr>
        <p:spPr>
          <a:xfrm>
            <a:off x="143640" y="521280"/>
            <a:ext cx="322560" cy="96048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굴림"/>
                <a:ea typeface="DejaVu Sans"/>
              </a:rPr>
              <a:t>M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굴림"/>
                <a:ea typeface="DejaVu Sans"/>
              </a:rPr>
              <a:t>E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굴림"/>
                <a:ea typeface="DejaVu Sans"/>
              </a:rPr>
              <a:t>N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굴림"/>
                <a:ea typeface="DejaVu Sans"/>
              </a:rPr>
              <a:t>U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498240" y="1584000"/>
            <a:ext cx="7277400" cy="298224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576720" y="1728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34" name="Table 2"/>
          <p:cNvGraphicFramePr/>
          <p:nvPr/>
        </p:nvGraphicFramePr>
        <p:xfrm>
          <a:off x="8004240" y="333720"/>
          <a:ext cx="1833480" cy="10972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Project_list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Project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헤더 메뉴 픽시드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문의 추가 </a:t>
                      </a:r>
                    </a:p>
                    <a:p>
                      <a:endParaRPr lang="en-US" sz="1000" b="0" strike="noStrike" spc="-1">
                        <a:latin typeface="굴림"/>
                      </a:endParaRP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    문의 버튼을 누르면 전체를 가리면서 문의 창이 뜬다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적당히 참고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CustomShape 5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6912000" y="2736000"/>
            <a:ext cx="791640" cy="179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6984720" y="2808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504000" y="381960"/>
            <a:ext cx="6263640" cy="58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4000" y="360000"/>
            <a:ext cx="7990920" cy="7054920"/>
          </a:xfrm>
          <a:prstGeom prst="rect">
            <a:avLst/>
          </a:prstGeom>
          <a:solidFill>
            <a:srgbClr val="DDDDDD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4" name="Table 2"/>
          <p:cNvGraphicFramePr/>
          <p:nvPr/>
        </p:nvGraphicFramePr>
        <p:xfrm>
          <a:off x="8004240" y="333720"/>
          <a:ext cx="1833480" cy="1249680"/>
        </p:xfrm>
        <a:graphic>
          <a:graphicData uri="http://schemas.openxmlformats.org/drawingml/2006/table">
            <a:tbl>
              <a:tblPr/>
              <a:tblGrid>
                <a:gridCol w="9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프로젝트 명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Vrest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화면명칭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Project_detail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화면 ID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Project</a:t>
                      </a: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굴림"/>
                        </a:rPr>
                        <a:t>페이지 NO</a:t>
                      </a:r>
                      <a:endParaRPr lang="en-US" sz="1000" b="0" strike="noStrike" spc="-1">
                        <a:latin typeface="굴림"/>
                      </a:endParaRPr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999999"/>
                      </a:solidFill>
                    </a:lnL>
                    <a:lnR w="720">
                      <a:solidFill>
                        <a:srgbClr val="999999"/>
                      </a:solidFill>
                    </a:lnR>
                    <a:lnT w="720">
                      <a:solidFill>
                        <a:srgbClr val="999999"/>
                      </a:solidFill>
                    </a:lnT>
                    <a:lnB w="72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Table 3"/>
          <p:cNvGraphicFramePr/>
          <p:nvPr/>
        </p:nvGraphicFramePr>
        <p:xfrm>
          <a:off x="7992000" y="1251000"/>
          <a:ext cx="1831680" cy="6038280"/>
        </p:xfrm>
        <a:graphic>
          <a:graphicData uri="http://schemas.openxmlformats.org/drawingml/2006/table">
            <a:tbl>
              <a:tblPr/>
              <a:tblGrid>
                <a:gridCol w="183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화면 설명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520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굴림"/>
                        </a:rPr>
                        <a:t>1. 푸터의 내용을 등록</a:t>
                      </a:r>
                    </a:p>
                    <a:p>
                      <a:r>
                        <a:rPr lang="en-US" sz="1000" b="0" strike="noStrike" spc="-1">
                          <a:latin typeface="굴림"/>
                        </a:rPr>
                        <a:t>2. 헤더 메뉴 픽시드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4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Table 4"/>
          <p:cNvGraphicFramePr/>
          <p:nvPr/>
        </p:nvGraphicFramePr>
        <p:xfrm>
          <a:off x="7994520" y="4347720"/>
          <a:ext cx="1830960" cy="3068280"/>
        </p:xfrm>
        <a:graphic>
          <a:graphicData uri="http://schemas.openxmlformats.org/drawingml/2006/table">
            <a:tbl>
              <a:tblPr/>
              <a:tblGrid>
                <a:gridCol w="18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999999"/>
                          </a:solidFill>
                          <a:latin typeface="굴림"/>
                        </a:rPr>
                        <a:t>비고</a:t>
                      </a:r>
                      <a:endParaRPr lang="en-US" sz="1200" b="0" strike="noStrike" spc="-1">
                        <a:latin typeface="굴림"/>
                      </a:endParaRP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8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굴림"/>
                        </a:rPr>
                        <a:t>적당히 참고</a:t>
                      </a:r>
                    </a:p>
                  </a:txBody>
                  <a:tcPr marL="90000" marR="90000">
                    <a:lnL w="14400">
                      <a:solidFill>
                        <a:srgbClr val="B2B2B2"/>
                      </a:solidFill>
                    </a:lnL>
                    <a:lnR w="14400">
                      <a:solidFill>
                        <a:srgbClr val="B2B2B2"/>
                      </a:solidFill>
                    </a:lnR>
                    <a:lnT w="14400">
                      <a:solidFill>
                        <a:srgbClr val="B2B2B2"/>
                      </a:solidFill>
                    </a:lnT>
                    <a:lnB w="1440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" name="CustomShape 5"/>
          <p:cNvSpPr/>
          <p:nvPr/>
        </p:nvSpPr>
        <p:spPr>
          <a:xfrm>
            <a:off x="144000" y="6192000"/>
            <a:ext cx="7780680" cy="1229400"/>
          </a:xfrm>
          <a:prstGeom prst="rect">
            <a:avLst/>
          </a:pr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288000" y="6336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647280" y="5517360"/>
            <a:ext cx="92628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6912000" y="2736000"/>
            <a:ext cx="791640" cy="179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9"/>
          <p:cNvSpPr/>
          <p:nvPr/>
        </p:nvSpPr>
        <p:spPr>
          <a:xfrm>
            <a:off x="6984720" y="2808000"/>
            <a:ext cx="286920" cy="286920"/>
          </a:xfrm>
          <a:prstGeom prst="ellipse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굴림"/>
                <a:ea typeface="DejaVu Sans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44000" y="360000"/>
            <a:ext cx="6756480" cy="58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621</Words>
  <Application>Microsoft Office PowerPoint</Application>
  <PresentationFormat>Custom</PresentationFormat>
  <Paragraphs>323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굴림</vt:lpstr>
      <vt:lpstr>배달의민족 한나는 열한살</vt:lpstr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전동준</cp:lastModifiedBy>
  <cp:revision>7</cp:revision>
  <dcterms:created xsi:type="dcterms:W3CDTF">2017-12-21T19:07:51Z</dcterms:created>
  <dcterms:modified xsi:type="dcterms:W3CDTF">2017-12-28T11:25:06Z</dcterms:modified>
  <dc:language>ko-KR</dc:language>
</cp:coreProperties>
</file>