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7" r:id="rId4"/>
    <p:sldId id="280" r:id="rId5"/>
    <p:sldId id="281" r:id="rId6"/>
    <p:sldId id="279" r:id="rId7"/>
    <p:sldId id="276" r:id="rId8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KoPub돋움체 Medium" panose="00000600000000000000" pitchFamily="2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3"/>
    <a:srgbClr val="424242"/>
    <a:srgbClr val="F5F5F5"/>
    <a:srgbClr val="D4D4D4"/>
    <a:srgbClr val="24276C"/>
    <a:srgbClr val="273693"/>
    <a:srgbClr val="DEDEDE"/>
    <a:srgbClr val="2B93E3"/>
    <a:srgbClr val="FFFFFF"/>
    <a:srgbClr val="100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2A7-47DD-4D73-BFA4-D89397F6DF2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17848" y="194949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0718" y="1229710"/>
            <a:ext cx="361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Verest</a:t>
            </a:r>
            <a:r>
              <a:rPr lang="en-US" altLang="ko-KR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5819" y="2070195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 홈페이지 및 영상 판매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5530" y="6045713"/>
            <a:ext cx="4458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웹 개발자를 위한 보안 프로그래밍 과정</a:t>
            </a:r>
            <a:endParaRPr lang="en-US" altLang="ko-KR" sz="2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2357-5963-44A1-8EAB-8AC50796CBD8}"/>
              </a:ext>
            </a:extLst>
          </p:cNvPr>
          <p:cNvSpPr txBox="1"/>
          <p:nvPr/>
        </p:nvSpPr>
        <p:spPr>
          <a:xfrm>
            <a:off x="10036585" y="5645603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</a:t>
            </a:r>
            <a:r>
              <a:rPr lang="en-US" altLang="ko-KR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권순우</a:t>
            </a:r>
            <a:endParaRPr lang="en-US" altLang="ko-KR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6442103"/>
            <a:ext cx="12192000" cy="432000"/>
            <a:chOff x="0" y="6442103"/>
            <a:chExt cx="12192000" cy="432000"/>
          </a:xfrm>
        </p:grpSpPr>
        <p:sp>
          <p:nvSpPr>
            <p:cNvPr id="12" name="직사각형 11"/>
            <p:cNvSpPr/>
            <p:nvPr/>
          </p:nvSpPr>
          <p:spPr>
            <a:xfrm>
              <a:off x="0" y="6442103"/>
              <a:ext cx="12192000" cy="432000"/>
            </a:xfrm>
            <a:prstGeom prst="rect">
              <a:avLst/>
            </a:prstGeom>
            <a:solidFill>
              <a:srgbClr val="009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13702" y="6488826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spc="-15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2462" y="748795"/>
            <a:ext cx="2115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40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8470" y="1775379"/>
            <a:ext cx="4424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주요기능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8469" y="2866864"/>
            <a:ext cx="4370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 흐름도 및 상세 설계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8468" y="4005943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93367" y="11901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1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1">
            <a:extLst>
              <a:ext uri="{FF2B5EF4-FFF2-40B4-BE49-F238E27FC236}">
                <a16:creationId xmlns:a16="http://schemas.microsoft.com/office/drawing/2014/main" id="{973A14EA-4E26-4F67-A7C9-457CF8B36150}"/>
              </a:ext>
            </a:extLst>
          </p:cNvPr>
          <p:cNvSpPr/>
          <p:nvPr/>
        </p:nvSpPr>
        <p:spPr>
          <a:xfrm>
            <a:off x="8363985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51">
            <a:extLst>
              <a:ext uri="{FF2B5EF4-FFF2-40B4-BE49-F238E27FC236}">
                <a16:creationId xmlns:a16="http://schemas.microsoft.com/office/drawing/2014/main" id="{CF001FD7-C103-45C9-BD40-926948D98FD2}"/>
              </a:ext>
            </a:extLst>
          </p:cNvPr>
          <p:cNvSpPr/>
          <p:nvPr/>
        </p:nvSpPr>
        <p:spPr>
          <a:xfrm>
            <a:off x="5329857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72031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797093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기능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6571" y="2059877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개요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796" y="2059877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기능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직사각형 2">
            <a:extLst>
              <a:ext uri="{FF2B5EF4-FFF2-40B4-BE49-F238E27FC236}">
                <a16:creationId xmlns:a16="http://schemas.microsoft.com/office/drawing/2014/main" id="{FA907A3A-35A8-4883-ACF0-6DB7EF303281}"/>
              </a:ext>
            </a:extLst>
          </p:cNvPr>
          <p:cNvSpPr/>
          <p:nvPr/>
        </p:nvSpPr>
        <p:spPr>
          <a:xfrm>
            <a:off x="5386837" y="3136011"/>
            <a:ext cx="2401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영상의뢰 문의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물품 구매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마이페이지 상세보기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491D1-2DE5-4C30-825B-6449962B8D35}"/>
              </a:ext>
            </a:extLst>
          </p:cNvPr>
          <p:cNvSpPr txBox="1"/>
          <p:nvPr/>
        </p:nvSpPr>
        <p:spPr>
          <a:xfrm>
            <a:off x="5746480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직사각형 2">
            <a:extLst>
              <a:ext uri="{FF2B5EF4-FFF2-40B4-BE49-F238E27FC236}">
                <a16:creationId xmlns:a16="http://schemas.microsoft.com/office/drawing/2014/main" id="{71A3168D-3825-4DBD-B165-33F53CF5899F}"/>
              </a:ext>
            </a:extLst>
          </p:cNvPr>
          <p:cNvSpPr/>
          <p:nvPr/>
        </p:nvSpPr>
        <p:spPr>
          <a:xfrm>
            <a:off x="8454604" y="3319212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 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 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31A8BA-CE6F-449F-8DEC-AC5163F539FA}"/>
              </a:ext>
            </a:extLst>
          </p:cNvPr>
          <p:cNvSpPr txBox="1"/>
          <p:nvPr/>
        </p:nvSpPr>
        <p:spPr>
          <a:xfrm>
            <a:off x="8814249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6" name="직사각형 2">
            <a:extLst>
              <a:ext uri="{FF2B5EF4-FFF2-40B4-BE49-F238E27FC236}">
                <a16:creationId xmlns:a16="http://schemas.microsoft.com/office/drawing/2014/main" id="{51B51DBF-ED79-4E77-9276-44F2CDE9619D}"/>
              </a:ext>
            </a:extLst>
          </p:cNvPr>
          <p:cNvSpPr/>
          <p:nvPr/>
        </p:nvSpPr>
        <p:spPr>
          <a:xfrm>
            <a:off x="1791448" y="2831205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회사관련 예시영상 판매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VR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관람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60291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629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0093D3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화면 흐름도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및 상세설계</a:t>
            </a:r>
          </a:p>
        </p:txBody>
      </p:sp>
      <p:cxnSp>
        <p:nvCxnSpPr>
          <p:cNvPr id="35" name="직선 연결선 12">
            <a:extLst>
              <a:ext uri="{FF2B5EF4-FFF2-40B4-BE49-F238E27FC236}">
                <a16:creationId xmlns:a16="http://schemas.microsoft.com/office/drawing/2014/main" id="{5D72E0F1-39AD-4AFE-AF48-753242BA7E3B}"/>
              </a:ext>
            </a:extLst>
          </p:cNvPr>
          <p:cNvCxnSpPr/>
          <p:nvPr/>
        </p:nvCxnSpPr>
        <p:spPr>
          <a:xfrm>
            <a:off x="10173513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48C223-60D6-4610-AEEB-296928E0B21B}"/>
              </a:ext>
            </a:extLst>
          </p:cNvPr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01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60955-A63B-40F0-8A2D-2A6257BB3FAD}"/>
              </a:ext>
            </a:extLst>
          </p:cNvPr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02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3B01F-B0CF-4AB7-A8DD-D26EFD5EE70B}"/>
              </a:ext>
            </a:extLst>
          </p:cNvPr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03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1B28ED-0241-4D1A-B9EA-2B7D46C3EA61}"/>
              </a:ext>
            </a:extLst>
          </p:cNvPr>
          <p:cNvSpPr/>
          <p:nvPr/>
        </p:nvSpPr>
        <p:spPr>
          <a:xfrm>
            <a:off x="5233623" y="3236494"/>
            <a:ext cx="1057280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77635-CE25-4778-8C2A-E2728E63F9CA}"/>
              </a:ext>
            </a:extLst>
          </p:cNvPr>
          <p:cNvSpPr/>
          <p:nvPr/>
        </p:nvSpPr>
        <p:spPr>
          <a:xfrm>
            <a:off x="3833215" y="4826698"/>
            <a:ext cx="1441131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작성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394BF8-C4C5-4005-A41D-C6F8C43CB484}"/>
              </a:ext>
            </a:extLst>
          </p:cNvPr>
          <p:cNvSpPr/>
          <p:nvPr/>
        </p:nvSpPr>
        <p:spPr>
          <a:xfrm>
            <a:off x="5241009" y="1459382"/>
            <a:ext cx="1042508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메인화면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5E79B-98AF-40AF-994E-66A229B3ED46}"/>
              </a:ext>
            </a:extLst>
          </p:cNvPr>
          <p:cNvSpPr/>
          <p:nvPr/>
        </p:nvSpPr>
        <p:spPr>
          <a:xfrm>
            <a:off x="8480321" y="2414225"/>
            <a:ext cx="1441131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회사설명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36FA9B-D193-4E8D-BA37-6E03CDFAD90F}"/>
              </a:ext>
            </a:extLst>
          </p:cNvPr>
          <p:cNvSpPr/>
          <p:nvPr/>
        </p:nvSpPr>
        <p:spPr>
          <a:xfrm>
            <a:off x="3833216" y="4193647"/>
            <a:ext cx="1441132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영상제작문의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0413C8-C02C-4A3C-BF26-98654BC0FD0E}"/>
              </a:ext>
            </a:extLst>
          </p:cNvPr>
          <p:cNvSpPr/>
          <p:nvPr/>
        </p:nvSpPr>
        <p:spPr>
          <a:xfrm>
            <a:off x="3383778" y="2389495"/>
            <a:ext cx="1441132" cy="369947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AA992F-A513-4A27-A594-002C2B30C715}"/>
              </a:ext>
            </a:extLst>
          </p:cNvPr>
          <p:cNvSpPr/>
          <p:nvPr/>
        </p:nvSpPr>
        <p:spPr>
          <a:xfrm>
            <a:off x="1469738" y="2399065"/>
            <a:ext cx="1441132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판매영상보기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FA2369-2F3E-4FE1-AFEE-413F86BB7576}"/>
              </a:ext>
            </a:extLst>
          </p:cNvPr>
          <p:cNvSpPr/>
          <p:nvPr/>
        </p:nvSpPr>
        <p:spPr>
          <a:xfrm>
            <a:off x="6096000" y="4193647"/>
            <a:ext cx="1290054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구입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F0A98B2-8556-4377-AA4C-62FBFE02948F}"/>
              </a:ext>
            </a:extLst>
          </p:cNvPr>
          <p:cNvSpPr/>
          <p:nvPr/>
        </p:nvSpPr>
        <p:spPr>
          <a:xfrm>
            <a:off x="6653524" y="2414225"/>
            <a:ext cx="1441130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VR</a:t>
            </a:r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영상관람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BC65711-8A60-471B-8450-3FF22954F373}"/>
              </a:ext>
            </a:extLst>
          </p:cNvPr>
          <p:cNvSpPr/>
          <p:nvPr/>
        </p:nvSpPr>
        <p:spPr>
          <a:xfrm>
            <a:off x="1570990" y="3234167"/>
            <a:ext cx="1238628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마이페이지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357F9E0-225F-4498-A369-A1F6BC54B5E6}"/>
              </a:ext>
            </a:extLst>
          </p:cNvPr>
          <p:cNvSpPr/>
          <p:nvPr/>
        </p:nvSpPr>
        <p:spPr>
          <a:xfrm>
            <a:off x="5233623" y="2388313"/>
            <a:ext cx="1057280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8743BAC-195B-4F0B-947E-4CFFE9FB2D1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4104344" y="1810188"/>
            <a:ext cx="1657919" cy="57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CBA373C-7C22-4C69-9E11-DE9993D92391}"/>
              </a:ext>
            </a:extLst>
          </p:cNvPr>
          <p:cNvCxnSpPr>
            <a:cxnSpLocks/>
            <a:stCxn id="46" idx="2"/>
            <a:endCxn id="190" idx="0"/>
          </p:cNvCxnSpPr>
          <p:nvPr/>
        </p:nvCxnSpPr>
        <p:spPr>
          <a:xfrm>
            <a:off x="5762263" y="1810188"/>
            <a:ext cx="0" cy="57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CF6B947-02D1-4700-A84F-B92F9EB7A139}"/>
              </a:ext>
            </a:extLst>
          </p:cNvPr>
          <p:cNvCxnSpPr>
            <a:cxnSpLocks/>
            <a:stCxn id="46" idx="2"/>
            <a:endCxn id="138" idx="0"/>
          </p:cNvCxnSpPr>
          <p:nvPr/>
        </p:nvCxnSpPr>
        <p:spPr>
          <a:xfrm>
            <a:off x="5762263" y="1810188"/>
            <a:ext cx="1611826" cy="60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F4356E-9084-461C-BD9A-75B5539418E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762263" y="1810188"/>
            <a:ext cx="3438624" cy="60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65750A0-62CC-48F5-8F61-115589693ADD}"/>
              </a:ext>
            </a:extLst>
          </p:cNvPr>
          <p:cNvCxnSpPr>
            <a:cxnSpLocks/>
            <a:stCxn id="190" idx="2"/>
            <a:endCxn id="2" idx="0"/>
          </p:cNvCxnSpPr>
          <p:nvPr/>
        </p:nvCxnSpPr>
        <p:spPr>
          <a:xfrm>
            <a:off x="5762263" y="2739119"/>
            <a:ext cx="0" cy="49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33676BD-6EE2-4773-B349-3DC4A235C16C}"/>
              </a:ext>
            </a:extLst>
          </p:cNvPr>
          <p:cNvCxnSpPr>
            <a:cxnSpLocks/>
          </p:cNvCxnSpPr>
          <p:nvPr/>
        </p:nvCxnSpPr>
        <p:spPr>
          <a:xfrm flipH="1" flipV="1">
            <a:off x="2809618" y="3435697"/>
            <a:ext cx="2424005" cy="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E61BC7F-5695-4D57-B8F5-C8339B2EE86D}"/>
              </a:ext>
            </a:extLst>
          </p:cNvPr>
          <p:cNvSpPr/>
          <p:nvPr/>
        </p:nvSpPr>
        <p:spPr>
          <a:xfrm>
            <a:off x="463068" y="4122526"/>
            <a:ext cx="1365731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회원정보수정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CBC36A4-6017-490D-9209-092D35FEC575}"/>
              </a:ext>
            </a:extLst>
          </p:cNvPr>
          <p:cNvSpPr/>
          <p:nvPr/>
        </p:nvSpPr>
        <p:spPr>
          <a:xfrm>
            <a:off x="2042352" y="4122526"/>
            <a:ext cx="1365731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회원탈퇴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73FF5CB1-F13E-4AF0-905B-6851C43BDCC4}"/>
              </a:ext>
            </a:extLst>
          </p:cNvPr>
          <p:cNvCxnSpPr>
            <a:cxnSpLocks/>
            <a:endCxn id="48" idx="0"/>
          </p:cNvCxnSpPr>
          <p:nvPr/>
        </p:nvCxnSpPr>
        <p:spPr>
          <a:xfrm rot="5400000">
            <a:off x="4876622" y="3308006"/>
            <a:ext cx="562802" cy="12084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F5E53CE-5199-4755-B051-FC6B7BD83CDC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2190304" y="1810188"/>
            <a:ext cx="3571959" cy="58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67A5982-F857-45FA-8C55-C7126C57C775}"/>
              </a:ext>
            </a:extLst>
          </p:cNvPr>
          <p:cNvCxnSpPr>
            <a:cxnSpLocks/>
            <a:stCxn id="48" idx="2"/>
            <a:endCxn id="33" idx="0"/>
          </p:cNvCxnSpPr>
          <p:nvPr/>
        </p:nvCxnSpPr>
        <p:spPr>
          <a:xfrm flipH="1">
            <a:off x="4553781" y="4544453"/>
            <a:ext cx="1" cy="28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3BD8ABA-F2D6-4483-B6B3-65A2A73892C6}"/>
              </a:ext>
            </a:extLst>
          </p:cNvPr>
          <p:cNvCxnSpPr>
            <a:cxnSpLocks/>
            <a:stCxn id="2" idx="2"/>
            <a:endCxn id="89" idx="0"/>
          </p:cNvCxnSpPr>
          <p:nvPr/>
        </p:nvCxnSpPr>
        <p:spPr>
          <a:xfrm rot="16200000" flipH="1">
            <a:off x="5948472" y="3401091"/>
            <a:ext cx="606347" cy="9787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85411016-157A-420C-9250-140ACFF86B1C}"/>
              </a:ext>
            </a:extLst>
          </p:cNvPr>
          <p:cNvCxnSpPr>
            <a:stCxn id="189" idx="2"/>
            <a:endCxn id="215" idx="0"/>
          </p:cNvCxnSpPr>
          <p:nvPr/>
        </p:nvCxnSpPr>
        <p:spPr>
          <a:xfrm rot="5400000">
            <a:off x="1399343" y="3331564"/>
            <a:ext cx="537553" cy="1044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30FAAB2-17A4-4375-A7B6-5E5A126CFB83}"/>
              </a:ext>
            </a:extLst>
          </p:cNvPr>
          <p:cNvCxnSpPr>
            <a:stCxn id="189" idx="2"/>
            <a:endCxn id="216" idx="0"/>
          </p:cNvCxnSpPr>
          <p:nvPr/>
        </p:nvCxnSpPr>
        <p:spPr>
          <a:xfrm rot="16200000" flipH="1">
            <a:off x="2188985" y="3586292"/>
            <a:ext cx="537553" cy="5349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2994349-D29B-4E98-AAD9-0A81CD758569}"/>
              </a:ext>
            </a:extLst>
          </p:cNvPr>
          <p:cNvSpPr/>
          <p:nvPr/>
        </p:nvSpPr>
        <p:spPr>
          <a:xfrm>
            <a:off x="7228256" y="3242243"/>
            <a:ext cx="1290054" cy="350806"/>
          </a:xfrm>
          <a:prstGeom prst="rect">
            <a:avLst/>
          </a:prstGeom>
          <a:solidFill>
            <a:schemeClr val="bg1"/>
          </a:solidFill>
          <a:ln w="9525">
            <a:solidFill>
              <a:srgbClr val="009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코멘트작성</a:t>
            </a: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7485F60-9B7A-45E0-BE0B-4F017669451F}"/>
              </a:ext>
            </a:extLst>
          </p:cNvPr>
          <p:cNvCxnSpPr>
            <a:stCxn id="2" idx="3"/>
            <a:endCxn id="245" idx="1"/>
          </p:cNvCxnSpPr>
          <p:nvPr/>
        </p:nvCxnSpPr>
        <p:spPr>
          <a:xfrm>
            <a:off x="6290903" y="3411897"/>
            <a:ext cx="937353" cy="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2379135" y="2488354"/>
            <a:ext cx="1043347" cy="0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629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화면 흐름도 및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0093D3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상세설계</a:t>
            </a:r>
          </a:p>
        </p:txBody>
      </p:sp>
      <p:cxnSp>
        <p:nvCxnSpPr>
          <p:cNvPr id="35" name="직선 연결선 12">
            <a:extLst>
              <a:ext uri="{FF2B5EF4-FFF2-40B4-BE49-F238E27FC236}">
                <a16:creationId xmlns:a16="http://schemas.microsoft.com/office/drawing/2014/main" id="{5D72E0F1-39AD-4AFE-AF48-753242BA7E3B}"/>
              </a:ext>
            </a:extLst>
          </p:cNvPr>
          <p:cNvCxnSpPr/>
          <p:nvPr/>
        </p:nvCxnSpPr>
        <p:spPr>
          <a:xfrm>
            <a:off x="10173513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48C223-60D6-4610-AEEB-296928E0B21B}"/>
              </a:ext>
            </a:extLst>
          </p:cNvPr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01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60955-A63B-40F0-8A2D-2A6257BB3FAD}"/>
              </a:ext>
            </a:extLst>
          </p:cNvPr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02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3B01F-B0CF-4AB7-A8DD-D26EFD5EE70B}"/>
              </a:ext>
            </a:extLst>
          </p:cNvPr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03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C1C0EB-E04D-4B2E-A6EF-3F0E959D8252}"/>
              </a:ext>
            </a:extLst>
          </p:cNvPr>
          <p:cNvGrpSpPr/>
          <p:nvPr/>
        </p:nvGrpSpPr>
        <p:grpSpPr>
          <a:xfrm>
            <a:off x="2980805" y="2187721"/>
            <a:ext cx="1430200" cy="1126286"/>
            <a:chOff x="2173407" y="2158924"/>
            <a:chExt cx="1430200" cy="1126286"/>
          </a:xfrm>
        </p:grpSpPr>
        <p:pic>
          <p:nvPicPr>
            <p:cNvPr id="60" name="Picture 12" descr="http://cdn.flaticon.com/png/64/68/68772.png">
              <a:extLst>
                <a:ext uri="{FF2B5EF4-FFF2-40B4-BE49-F238E27FC236}">
                  <a16:creationId xmlns:a16="http://schemas.microsoft.com/office/drawing/2014/main" id="{06DAEF9E-B48C-4346-8BE3-ACF6635B5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760" y="215892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554ED-5B63-406F-9BE8-CE3E6B610E4E}"/>
                </a:ext>
              </a:extLst>
            </p:cNvPr>
            <p:cNvSpPr txBox="1"/>
            <p:nvPr/>
          </p:nvSpPr>
          <p:spPr>
            <a:xfrm>
              <a:off x="2173407" y="2454213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C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omputer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F5AD8-D54A-4A1D-85D4-E9AB35EB7EBD}"/>
              </a:ext>
            </a:extLst>
          </p:cNvPr>
          <p:cNvGrpSpPr/>
          <p:nvPr/>
        </p:nvGrpSpPr>
        <p:grpSpPr>
          <a:xfrm>
            <a:off x="7534642" y="1316391"/>
            <a:ext cx="1155829" cy="1025098"/>
            <a:chOff x="4247545" y="1252864"/>
            <a:chExt cx="1155829" cy="1025098"/>
          </a:xfrm>
        </p:grpSpPr>
        <p:pic>
          <p:nvPicPr>
            <p:cNvPr id="30" name="Picture 10" descr="http://cdn.flaticon.com/png/64/70/70921.png">
              <a:extLst>
                <a:ext uri="{FF2B5EF4-FFF2-40B4-BE49-F238E27FC236}">
                  <a16:creationId xmlns:a16="http://schemas.microsoft.com/office/drawing/2014/main" id="{1255BE58-0C02-4178-A30A-EA5F43B10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74" y="125286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B6B70E-BD36-4F0F-BB19-2B621B44FC22}"/>
                </a:ext>
              </a:extLst>
            </p:cNvPr>
            <p:cNvSpPr txBox="1"/>
            <p:nvPr/>
          </p:nvSpPr>
          <p:spPr>
            <a:xfrm>
              <a:off x="4247545" y="1446965"/>
              <a:ext cx="1155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erver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cxnSp>
        <p:nvCxnSpPr>
          <p:cNvPr id="42" name="직선 연결선 31">
            <a:extLst>
              <a:ext uri="{FF2B5EF4-FFF2-40B4-BE49-F238E27FC236}">
                <a16:creationId xmlns:a16="http://schemas.microsoft.com/office/drawing/2014/main" id="{7B38BF9E-98D2-4674-B177-6D4B0FBC19F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379042" y="1925991"/>
            <a:ext cx="3155600" cy="571357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">
            <a:extLst>
              <a:ext uri="{FF2B5EF4-FFF2-40B4-BE49-F238E27FC236}">
                <a16:creationId xmlns:a16="http://schemas.microsoft.com/office/drawing/2014/main" id="{1B6882B9-C21B-4102-9D65-CFFF174EBE14}"/>
              </a:ext>
            </a:extLst>
          </p:cNvPr>
          <p:cNvSpPr/>
          <p:nvPr/>
        </p:nvSpPr>
        <p:spPr>
          <a:xfrm>
            <a:off x="7079704" y="2175092"/>
            <a:ext cx="2401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</a:t>
            </a:r>
            <a:r>
              <a:rPr lang="en-US" altLang="ko-KR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처리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데이터 전달 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영상 의뢰 내용 전달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E09CCE-C6F7-4054-AF37-3A18BCF2D787}"/>
              </a:ext>
            </a:extLst>
          </p:cNvPr>
          <p:cNvGrpSpPr/>
          <p:nvPr/>
        </p:nvGrpSpPr>
        <p:grpSpPr>
          <a:xfrm>
            <a:off x="1248697" y="2152567"/>
            <a:ext cx="1130438" cy="1142154"/>
            <a:chOff x="517164" y="2152567"/>
            <a:chExt cx="1130438" cy="1142154"/>
          </a:xfrm>
        </p:grpSpPr>
        <p:sp>
          <p:nvSpPr>
            <p:cNvPr id="53" name="TextBox 52"/>
            <p:cNvSpPr txBox="1"/>
            <p:nvPr/>
          </p:nvSpPr>
          <p:spPr>
            <a:xfrm>
              <a:off x="517164" y="2463724"/>
              <a:ext cx="1130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  <p:pic>
          <p:nvPicPr>
            <p:cNvPr id="50" name="Picture 4" descr="http://cdn.flaticon.com/png/64/66/66314.png">
              <a:extLst>
                <a:ext uri="{FF2B5EF4-FFF2-40B4-BE49-F238E27FC236}">
                  <a16:creationId xmlns:a16="http://schemas.microsoft.com/office/drawing/2014/main" id="{3123E102-4DBB-400E-8682-3A19E2761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352" y="215256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B079A4-7AD4-4E85-9A58-FA069FCB03FC}"/>
              </a:ext>
            </a:extLst>
          </p:cNvPr>
          <p:cNvGrpSpPr/>
          <p:nvPr/>
        </p:nvGrpSpPr>
        <p:grpSpPr>
          <a:xfrm>
            <a:off x="5849745" y="3840232"/>
            <a:ext cx="1074333" cy="938392"/>
            <a:chOff x="5980361" y="3704791"/>
            <a:chExt cx="1074333" cy="938392"/>
          </a:xfrm>
        </p:grpSpPr>
        <p:pic>
          <p:nvPicPr>
            <p:cNvPr id="52" name="Picture 2" descr="http://cdn.flaticon.com/png/64/33/33750.png">
              <a:extLst>
                <a:ext uri="{FF2B5EF4-FFF2-40B4-BE49-F238E27FC236}">
                  <a16:creationId xmlns:a16="http://schemas.microsoft.com/office/drawing/2014/main" id="{B1D4D7CB-2933-4B17-AE5B-8161E7FCA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840" y="3704791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37A90C-15F5-46BC-A3F7-483542E94848}"/>
                </a:ext>
              </a:extLst>
            </p:cNvPr>
            <p:cNvSpPr txBox="1"/>
            <p:nvPr/>
          </p:nvSpPr>
          <p:spPr>
            <a:xfrm>
              <a:off x="5980361" y="3812186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A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dmin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2" name="직사각형 2">
            <a:extLst>
              <a:ext uri="{FF2B5EF4-FFF2-40B4-BE49-F238E27FC236}">
                <a16:creationId xmlns:a16="http://schemas.microsoft.com/office/drawing/2014/main" id="{F4758AAD-6FFF-4524-A748-83124FAF8160}"/>
              </a:ext>
            </a:extLst>
          </p:cNvPr>
          <p:cNvSpPr/>
          <p:nvPr/>
        </p:nvSpPr>
        <p:spPr>
          <a:xfrm>
            <a:off x="5343737" y="4761520"/>
            <a:ext cx="2401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게시판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 정보 관리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3" name="직선 연결선 31">
            <a:extLst>
              <a:ext uri="{FF2B5EF4-FFF2-40B4-BE49-F238E27FC236}">
                <a16:creationId xmlns:a16="http://schemas.microsoft.com/office/drawing/2014/main" id="{49C13A37-9E8D-4BEF-85F8-AF99618B9B3F}"/>
              </a:ext>
            </a:extLst>
          </p:cNvPr>
          <p:cNvCxnSpPr>
            <a:cxnSpLocks/>
          </p:cNvCxnSpPr>
          <p:nvPr/>
        </p:nvCxnSpPr>
        <p:spPr>
          <a:xfrm flipH="1">
            <a:off x="6740447" y="3104833"/>
            <a:ext cx="1516277" cy="62243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A8BBEC-28B4-408A-BB43-A747C657EF5E}"/>
              </a:ext>
            </a:extLst>
          </p:cNvPr>
          <p:cNvGrpSpPr/>
          <p:nvPr/>
        </p:nvGrpSpPr>
        <p:grpSpPr>
          <a:xfrm>
            <a:off x="9711565" y="3840232"/>
            <a:ext cx="1057306" cy="897424"/>
            <a:chOff x="9284832" y="3903835"/>
            <a:chExt cx="1057306" cy="897424"/>
          </a:xfrm>
        </p:grpSpPr>
        <p:pic>
          <p:nvPicPr>
            <p:cNvPr id="64" name="Picture 12" descr="http://cdn.flaticon.com/png/64/68/68772.png">
              <a:extLst>
                <a:ext uri="{FF2B5EF4-FFF2-40B4-BE49-F238E27FC236}">
                  <a16:creationId xmlns:a16="http://schemas.microsoft.com/office/drawing/2014/main" id="{34FE6B3A-B9D3-489B-97FC-151D7CC4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953" y="3903835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D3FD46-4D65-406C-AACC-E9091BB729DE}"/>
                </a:ext>
              </a:extLst>
            </p:cNvPr>
            <p:cNvSpPr txBox="1"/>
            <p:nvPr/>
          </p:nvSpPr>
          <p:spPr>
            <a:xfrm>
              <a:off x="9284832" y="3970262"/>
              <a:ext cx="9492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7" name="직사각형 2">
            <a:extLst>
              <a:ext uri="{FF2B5EF4-FFF2-40B4-BE49-F238E27FC236}">
                <a16:creationId xmlns:a16="http://schemas.microsoft.com/office/drawing/2014/main" id="{2ACAEF12-421F-4A24-A4F5-9794D0E679B5}"/>
              </a:ext>
            </a:extLst>
          </p:cNvPr>
          <p:cNvSpPr/>
          <p:nvPr/>
        </p:nvSpPr>
        <p:spPr>
          <a:xfrm>
            <a:off x="9116482" y="4612927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제작 의뢰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구매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작성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조회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8" name="직선 연결선 31">
            <a:extLst>
              <a:ext uri="{FF2B5EF4-FFF2-40B4-BE49-F238E27FC236}">
                <a16:creationId xmlns:a16="http://schemas.microsoft.com/office/drawing/2014/main" id="{DA8E7224-205E-47F9-A94D-51D7F6C6890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280283" y="3098422"/>
            <a:ext cx="1974402" cy="67606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053087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805802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2DCC4-4AA6-49CC-A42F-D572F5F908DD}"/>
              </a:ext>
            </a:extLst>
          </p:cNvPr>
          <p:cNvSpPr txBox="1"/>
          <p:nvPr/>
        </p:nvSpPr>
        <p:spPr>
          <a:xfrm>
            <a:off x="1334236" y="1929479"/>
            <a:ext cx="5339282" cy="316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HTML / CSS / jQuery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Spring &amp; </a:t>
            </a:r>
            <a:r>
              <a:rPr lang="en-US" altLang="ko-KR" sz="34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myBatis</a:t>
            </a: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Framework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Oracle DB &amp; AJAX</a:t>
            </a:r>
          </a:p>
          <a:p>
            <a:pPr>
              <a:lnSpc>
                <a:spcPct val="150000"/>
              </a:lnSpc>
            </a:pPr>
            <a:r>
              <a:rPr lang="ko-KR" altLang="en-US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반응형 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6235A-94BB-4957-BDAE-2A01EA80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51" y="4200950"/>
            <a:ext cx="3600056" cy="88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D1D04-FB2C-4EC1-A3DD-71164A5B0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14" y="3068691"/>
            <a:ext cx="3694283" cy="524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828B1-177E-4181-9960-430DF2FD1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43" y="1750320"/>
            <a:ext cx="3106015" cy="7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487" y="276895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7" y="3561279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 권순우</a:t>
            </a: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0093D3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배달의민족 한나는 열한살" panose="020B0600000101010101" pitchFamily="50" charset="-127"/>
            <a:ea typeface="배달의민족 한나는 열한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172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배달의민족 한나는 열한살</vt:lpstr>
      <vt:lpstr>맑은 고딕</vt:lpstr>
      <vt:lpstr>Arial</vt:lpstr>
      <vt:lpstr>KoPub돋움체 Medium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KOITT</cp:lastModifiedBy>
  <cp:revision>93</cp:revision>
  <dcterms:created xsi:type="dcterms:W3CDTF">2016-07-19T09:12:08Z</dcterms:created>
  <dcterms:modified xsi:type="dcterms:W3CDTF">2018-01-02T10:21:09Z</dcterms:modified>
</cp:coreProperties>
</file>