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2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4" r:id="rId13"/>
  </p:sldMasterIdLst>
  <p:notesMasterIdLst>
    <p:notesMasterId r:id="rId15"/>
  </p:notesMasterIdLst>
  <p:sldIdLst>
    <p:sldId id="265" r:id="rId17"/>
    <p:sldId id="256" r:id="rId18"/>
    <p:sldId id="259" r:id="rId19"/>
    <p:sldId id="281" r:id="rId20"/>
    <p:sldId id="282" r:id="rId21"/>
    <p:sldId id="260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3" r:id="rId36"/>
    <p:sldId id="280" r:id="rId37"/>
    <p:sldId id="266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slide" Target="slides/slide14.xml"></Relationship><Relationship Id="rId31" Type="http://schemas.openxmlformats.org/officeDocument/2006/relationships/slide" Target="slides/slide15.xml"></Relationship><Relationship Id="rId32" Type="http://schemas.openxmlformats.org/officeDocument/2006/relationships/slide" Target="slides/slide16.xml"></Relationship><Relationship Id="rId33" Type="http://schemas.openxmlformats.org/officeDocument/2006/relationships/slide" Target="slides/slide17.xml"></Relationship><Relationship Id="rId34" Type="http://schemas.openxmlformats.org/officeDocument/2006/relationships/slide" Target="slides/slide18.xml"></Relationship><Relationship Id="rId35" Type="http://schemas.openxmlformats.org/officeDocument/2006/relationships/slide" Target="slides/slide19.xml"></Relationship><Relationship Id="rId36" Type="http://schemas.openxmlformats.org/officeDocument/2006/relationships/slide" Target="slides/slide20.xml"></Relationship><Relationship Id="rId37" Type="http://schemas.openxmlformats.org/officeDocument/2006/relationships/slide" Target="slides/slide21.xml"></Relationship><Relationship Id="rId38" Type="http://schemas.openxmlformats.org/officeDocument/2006/relationships/slide" Target="slides/slide22.xml"></Relationship><Relationship Id="rId40" Type="http://schemas.openxmlformats.org/officeDocument/2006/relationships/viewProps" Target="viewProps.xml"></Relationship><Relationship Id="rId4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5AB93-49A6-4020-A6AE-F22265EDDBAE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3CCFB-221D-4619-A787-F24A4B8A5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40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3CCFB-221D-4619-A787-F24A4B8A5A5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883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E0FA-5AB6-4868-8B47-CEBF0465F9B8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04E8-E15C-4DD3-B87F-80814658B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E0FA-5AB6-4868-8B47-CEBF0465F9B8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04E8-E15C-4DD3-B87F-80814658B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53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E0FA-5AB6-4868-8B47-CEBF0465F9B8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04E8-E15C-4DD3-B87F-80814658B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89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E0FA-5AB6-4868-8B47-CEBF0465F9B8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04E8-E15C-4DD3-B87F-80814658B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5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E0FA-5AB6-4868-8B47-CEBF0465F9B8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04E8-E15C-4DD3-B87F-80814658B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74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E0FA-5AB6-4868-8B47-CEBF0465F9B8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04E8-E15C-4DD3-B87F-80814658B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9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E0FA-5AB6-4868-8B47-CEBF0465F9B8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04E8-E15C-4DD3-B87F-80814658B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62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E0FA-5AB6-4868-8B47-CEBF0465F9B8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04E8-E15C-4DD3-B87F-80814658B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70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E0FA-5AB6-4868-8B47-CEBF0465F9B8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04E8-E15C-4DD3-B87F-80814658B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07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E0FA-5AB6-4868-8B47-CEBF0465F9B8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04E8-E15C-4DD3-B87F-80814658B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8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E0FA-5AB6-4868-8B47-CEBF0465F9B8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04E8-E15C-4DD3-B87F-80814658B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64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7E0FA-5AB6-4868-8B47-CEBF0465F9B8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404E8-E15C-4DD3-B87F-80814658B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47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6.JPG"></Relationship><Relationship Id="rId3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7.JPG"></Relationship><Relationship Id="rId3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9.JPG"></Relationship><Relationship Id="rId2" Type="http://schemas.openxmlformats.org/officeDocument/2006/relationships/image" Target="../media/image8.JPG"></Relationship><Relationship Id="rId4" Type="http://schemas.openxmlformats.org/officeDocument/2006/relationships/image" Target="../media/image10.JPG"></Relationship><Relationship Id="rId5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11.JPG"></Relationship><Relationship Id="rId3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12.JPG"></Relationship><Relationship Id="rId3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image13.JPG"></Relationship><Relationship Id="rId3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image14.JPG"></Relationship><Relationship Id="rId3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image" Target="../media/image16.JPG"></Relationship><Relationship Id="rId2" Type="http://schemas.openxmlformats.org/officeDocument/2006/relationships/image" Target="../media/image15.JPG"></Relationship><Relationship Id="rId4" Type="http://schemas.openxmlformats.org/officeDocument/2006/relationships/slideLayout" Target="../slideLayouts/slideLayout1.xml"></Relationship></Relationships>
</file>

<file path=ppt/slides/_rels/slide18.xml.rels><?xml version="1.0" encoding="UTF-8"?>
<Relationships xmlns="http://schemas.openxmlformats.org/package/2006/relationships"><Relationship Id="rId3" Type="http://schemas.openxmlformats.org/officeDocument/2006/relationships/image" Target="../media/image18.JPG"></Relationship><Relationship Id="rId2" Type="http://schemas.openxmlformats.org/officeDocument/2006/relationships/image" Target="../media/image17.JPG"></Relationship><Relationship Id="rId4" Type="http://schemas.openxmlformats.org/officeDocument/2006/relationships/image" Target="../media/image19.JPG"></Relationship><Relationship Id="rId5" Type="http://schemas.openxmlformats.org/officeDocument/2006/relationships/slideLayout" Target="../slideLayouts/slideLayout1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image20.JPG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1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318533666334.png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image21.JPG"></Relationship><Relationship Id="rId3" Type="http://schemas.openxmlformats.org/officeDocument/2006/relationships/slideLayout" Target="../slideLayouts/slideLayout1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577634541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739983538467.png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3.JPG"></Relationship><Relationship Id="rId3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5.JPG"></Relationship><Relationship Id="rId2" Type="http://schemas.openxmlformats.org/officeDocument/2006/relationships/image" Target="../media/image4.JPG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2">
            <a:lumMod val="2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4615" y="2151380"/>
            <a:ext cx="5825490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 E R E S T</a:t>
            </a:r>
            <a:endParaRPr lang="ko-KR" altLang="en-US" sz="7200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7635" y="1859280"/>
            <a:ext cx="3801745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360</a:t>
            </a:r>
            <a:endParaRPr lang="ko-KR" alt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1115060" y="1908810"/>
            <a:ext cx="19685" cy="125476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73050" y="279400"/>
            <a:ext cx="0" cy="63207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913235" y="279400"/>
            <a:ext cx="0" cy="6320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58350" y="5850255"/>
            <a:ext cx="1924050" cy="476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전동준 권순우</a:t>
            </a:r>
            <a:endParaRPr lang="en-US" altLang="ko-KR" sz="250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4577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2">
            <a:lumMod val="2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>
            <a:spLocks/>
          </p:cNvSpPr>
          <p:nvPr/>
        </p:nvSpPr>
        <p:spPr>
          <a:xfrm rot="0">
            <a:off x="383540" y="347980"/>
            <a:ext cx="4288790" cy="10160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 02</a:t>
            </a:r>
            <a:endParaRPr lang="ko-KR" altLang="en-US" sz="60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4350" y="574040"/>
            <a:ext cx="47275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홈페이지 </a:t>
            </a:r>
            <a:r>
              <a:rPr lang="en-US" altLang="ko-KR" sz="36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게시판 리스트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0" flipH="1">
            <a:off x="768985" y="1308735"/>
            <a:ext cx="279717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3980"/>
            <a:ext cx="12192000" cy="549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54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2">
            <a:lumMod val="2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83540" y="347980"/>
            <a:ext cx="4288155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4350" y="574040"/>
            <a:ext cx="47275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홈페이지 </a:t>
            </a:r>
            <a:r>
              <a:rPr lang="en-US" altLang="ko-KR" sz="36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게시판 리스트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0" flipH="1">
            <a:off x="768985" y="1308735"/>
            <a:ext cx="279717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3980"/>
            <a:ext cx="12192000" cy="550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01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2">
            <a:lumMod val="2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>
            <a:spLocks/>
          </p:cNvSpPr>
          <p:nvPr/>
        </p:nvSpPr>
        <p:spPr>
          <a:xfrm rot="0">
            <a:off x="383540" y="347980"/>
            <a:ext cx="4288790" cy="10160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 02</a:t>
            </a:r>
            <a:endParaRPr lang="ko-KR" altLang="en-US" sz="60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4350" y="574040"/>
            <a:ext cx="47275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홈페이지 </a:t>
            </a:r>
            <a:r>
              <a:rPr lang="en-US" altLang="ko-KR" sz="36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게시판 리스트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0" flipH="1">
            <a:off x="840105" y="1326515"/>
            <a:ext cx="279717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C:/Users/KOITT/AppData/Roaming/PolarisOffice/ETemp/704_5176792/image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7220" y="1580515"/>
            <a:ext cx="2943225" cy="4954270"/>
          </a:xfrm>
          <a:prstGeom prst="rect"/>
          <a:noFill/>
        </p:spPr>
      </p:pic>
      <p:pic>
        <p:nvPicPr>
          <p:cNvPr id="4" name="그림 3" descr="C:/Users/KOITT/AppData/Roaming/PolarisOffice/ETemp/704_5176792/image9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" r="1511"/>
          <a:stretch>
            <a:fillRect/>
          </a:stretch>
        </p:blipFill>
        <p:spPr>
          <a:xfrm rot="0">
            <a:off x="4132580" y="1580515"/>
            <a:ext cx="3010535" cy="4961255"/>
          </a:xfrm>
          <a:prstGeom prst="rect"/>
          <a:noFill/>
        </p:spPr>
      </p:pic>
      <p:pic>
        <p:nvPicPr>
          <p:cNvPr id="6" name="그림 5" descr="C:/Users/KOITT/AppData/Roaming/PolarisOffice/ETemp/704_5176792/image10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91" r="3142" b="1"/>
          <a:stretch>
            <a:fillRect/>
          </a:stretch>
        </p:blipFill>
        <p:spPr>
          <a:xfrm rot="0">
            <a:off x="7714614" y="1505585"/>
            <a:ext cx="3133090" cy="502920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219717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2">
            <a:lumMod val="2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83540" y="347980"/>
            <a:ext cx="4288155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4350" y="574040"/>
            <a:ext cx="47275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홈페이지 </a:t>
            </a:r>
            <a:r>
              <a:rPr lang="en-US" altLang="ko-KR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글 보기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0" flipH="1">
            <a:off x="768985" y="1308735"/>
            <a:ext cx="279717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3980"/>
            <a:ext cx="1219200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82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2">
            <a:lumMod val="2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83540" y="347980"/>
            <a:ext cx="4288155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4350" y="574040"/>
            <a:ext cx="47275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홈페이지 </a:t>
            </a:r>
            <a:r>
              <a:rPr lang="en-US" altLang="ko-KR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글 보기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0" flipH="1">
            <a:off x="768985" y="1308735"/>
            <a:ext cx="279717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05" y="1445895"/>
            <a:ext cx="3768725" cy="51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89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2">
            <a:lumMod val="2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83540" y="347980"/>
            <a:ext cx="4288155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4350" y="574040"/>
            <a:ext cx="47275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홈페이지 </a:t>
            </a:r>
            <a:r>
              <a:rPr lang="en-US" altLang="ko-KR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리뷰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0" flipH="1">
            <a:off x="768985" y="1308735"/>
            <a:ext cx="279717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C:/Users/KOITT/AppData/Roaming/PolarisOffice/ETemp/704_5176792/image1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1548765"/>
            <a:ext cx="12192635" cy="532257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571915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2">
            <a:lumMod val="2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83540" y="347980"/>
            <a:ext cx="4288155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4350" y="574040"/>
            <a:ext cx="47275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홈페이지 </a:t>
            </a:r>
            <a:r>
              <a:rPr lang="en-US" altLang="ko-KR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리뷰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0" flipH="1">
            <a:off x="768985" y="1308735"/>
            <a:ext cx="279717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C:/Users/KOITT/AppData/Roaming/PolarisOffice/ETemp/704_5176792/image1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46125" y="1445895"/>
            <a:ext cx="3944620" cy="519557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603456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2">
            <a:lumMod val="2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83540" y="347980"/>
            <a:ext cx="4288155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4350" y="574040"/>
            <a:ext cx="47275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홈페이지 </a:t>
            </a:r>
            <a:r>
              <a:rPr lang="en-US" altLang="ko-KR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 페이지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0" flipH="1">
            <a:off x="768985" y="1308735"/>
            <a:ext cx="279717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055" y="1459865"/>
            <a:ext cx="3508375" cy="50838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85" y="1445895"/>
            <a:ext cx="3599815" cy="509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79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2">
            <a:lumMod val="2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83540" y="347980"/>
            <a:ext cx="4288155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4350" y="574040"/>
            <a:ext cx="47275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홈페이지 </a:t>
            </a:r>
            <a:r>
              <a:rPr lang="en-US" altLang="ko-KR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마이페이지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0" flipH="1">
            <a:off x="768985" y="1308735"/>
            <a:ext cx="279717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45" y="1445895"/>
            <a:ext cx="3250565" cy="51962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5" y="1445895"/>
            <a:ext cx="3290570" cy="52393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905" y="1445895"/>
            <a:ext cx="3269615" cy="519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62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2">
            <a:lumMod val="2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83540" y="347980"/>
            <a:ext cx="4288155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>
            <a:off x="1784350" y="574040"/>
            <a:ext cx="747141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홈페이지 - 관리자 페이지 _ 글쓰기</a:t>
            </a:r>
            <a:endParaRPr lang="ko-KR" altLang="en-US" sz="36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0" flipH="1">
            <a:off x="742315" y="1344295"/>
            <a:ext cx="279717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340"/>
            <a:ext cx="12192000" cy="540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0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2">
            <a:lumMod val="2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/>
          </p:cNvSpPr>
          <p:nvPr/>
        </p:nvSpPr>
        <p:spPr>
          <a:xfrm rot="0">
            <a:off x="3914775" y="1732915"/>
            <a:ext cx="287083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01  사용기술</a:t>
            </a:r>
            <a:endParaRPr lang="ko-KR" altLang="en-US" sz="36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 rot="0">
            <a:off x="3915410" y="2567305"/>
            <a:ext cx="494855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rgbClr val="FFFFFF"/>
                </a:solidFill>
                <a:latin typeface="배달의민족 주아" charset="0"/>
                <a:ea typeface="배달의민족 주아" charset="0"/>
              </a:rPr>
              <a:t>02 </a:t>
            </a:r>
            <a:r>
              <a:rPr lang="en-US" altLang="ko-KR" sz="36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유스케이스 다이어 그램  </a:t>
            </a:r>
            <a:endParaRPr lang="ko-KR" altLang="en-US" sz="36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3914775" y="3422650"/>
            <a:ext cx="529653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03 엔티티 관계</a:t>
            </a:r>
            <a:endParaRPr lang="ko-KR" altLang="en-US" sz="36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3540" y="347980"/>
            <a:ext cx="4288155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 rot="0">
            <a:off x="3914775" y="4294505"/>
            <a:ext cx="462915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04 홈페이지 설명</a:t>
            </a:r>
            <a:endParaRPr lang="ko-KR" altLang="en-US" sz="36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405765" y="554355"/>
            <a:ext cx="0" cy="2164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756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>
            <a:spLocks/>
          </p:cNvSpPr>
          <p:nvPr/>
        </p:nvSpPr>
        <p:spPr>
          <a:xfrm rot="0">
            <a:off x="383540" y="347980"/>
            <a:ext cx="4288790" cy="101600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>
                <a:solidFill>
                  <a:srgbClr val="FFFFFF"/>
                </a:solidFill>
                <a:latin typeface="배달의민족 주아" charset="0"/>
                <a:ea typeface="배달의민족 주아" charset="0"/>
              </a:rPr>
              <a:t> 02</a:t>
            </a:r>
            <a:endParaRPr lang="ko-KR" altLang="en-US" sz="6000" cap="none" dirty="0" smtClean="0" b="0">
              <a:solidFill>
                <a:srgbClr val="FFFFFF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>
            <a:off x="1784350" y="574040"/>
            <a:ext cx="7489190" cy="64579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rgbClr val="FFFFFF"/>
                </a:solidFill>
                <a:latin typeface="배달의민족 주아" charset="0"/>
                <a:ea typeface="배달의민족 주아" charset="0"/>
              </a:rPr>
              <a:t>홈페이지 - 관리자 페이지 _ 글 수정</a:t>
            </a:r>
            <a:endParaRPr lang="ko-KR" altLang="en-US" sz="3600" cap="none" dirty="0" smtClean="0" b="0">
              <a:solidFill>
                <a:srgbClr val="FFFFFF"/>
              </a:solidFill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0" flipH="1">
            <a:off x="742315" y="1344295"/>
            <a:ext cx="279717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C:/Users/KOITT/AppData/Roaming/PolarisOffice/ETemp/704_5176792/fImage131853366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94765" y="1718310"/>
            <a:ext cx="9928225" cy="4909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2">
            <a:lumMod val="2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83540" y="347980"/>
            <a:ext cx="4288155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>
            <a:off x="1797685" y="582930"/>
            <a:ext cx="746696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홈페이지 - 관리자 페이지 _ 회원관리</a:t>
            </a:r>
            <a:endParaRPr lang="ko-KR" altLang="en-US" sz="36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0" flipH="1">
            <a:off x="768985" y="1308735"/>
            <a:ext cx="279717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5615"/>
            <a:ext cx="12192000" cy="511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99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2">
            <a:lumMod val="2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 rot="0">
            <a:off x="3349625" y="2842895"/>
            <a:ext cx="5523865" cy="11684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감사합니다</a:t>
            </a:r>
            <a:endParaRPr lang="ko-KR" altLang="en-US" sz="70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512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2">
            <a:lumMod val="2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83540" y="347980"/>
            <a:ext cx="4288155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H="1">
            <a:off x="383540" y="574040"/>
            <a:ext cx="19685" cy="1254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1340" y="1351915"/>
            <a:ext cx="2743200" cy="631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사용기술</a:t>
            </a:r>
            <a:endParaRPr lang="ko-KR" altLang="en-US" sz="3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 rot="0">
            <a:off x="3496945" y="2788285"/>
            <a:ext cx="626745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HTML, CSS, jQUERY, 반응형 웹</a:t>
            </a:r>
            <a:endParaRPr lang="ko-KR" altLang="en-US" sz="36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 rot="0">
            <a:off x="2875915" y="3033395"/>
            <a:ext cx="167005" cy="264160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 rot="0">
            <a:off x="2884805" y="3862070"/>
            <a:ext cx="167005" cy="264160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배달의민족 주아" charset="0"/>
              <a:ea typeface="배달의민족 주아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 rot="0">
            <a:off x="3496945" y="3670300"/>
            <a:ext cx="640461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SPRING, myBatis Frame work</a:t>
            </a:r>
            <a:endParaRPr lang="ko-KR" altLang="en-US" sz="36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455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>
            <a:spLocks/>
          </p:cNvSpPr>
          <p:nvPr/>
        </p:nvSpPr>
        <p:spPr>
          <a:xfrm rot="0">
            <a:off x="383540" y="347980"/>
            <a:ext cx="4288790" cy="101473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>
                <a:solidFill>
                  <a:srgbClr val="FFFFFF"/>
                </a:solidFill>
                <a:latin typeface="배달의민족 주아" charset="0"/>
                <a:ea typeface="배달의민족 주아" charset="0"/>
              </a:rPr>
              <a:t> 02</a:t>
            </a:r>
            <a:endParaRPr lang="ko-KR" altLang="en-US" sz="6000" cap="none" dirty="0" smtClean="0" b="0">
              <a:solidFill>
                <a:srgbClr val="FFFFFF"/>
              </a:solidFill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 rot="0" flipH="1">
            <a:off x="383540" y="574040"/>
            <a:ext cx="20320" cy="125539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/>
          </p:cNvSpPr>
          <p:nvPr/>
        </p:nvSpPr>
        <p:spPr>
          <a:xfrm rot="0">
            <a:off x="561340" y="1351915"/>
            <a:ext cx="10465435" cy="6305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500" cap="none" dirty="0" smtClean="0" b="0">
                <a:solidFill>
                  <a:srgbClr val="FFFFFF"/>
                </a:solidFill>
                <a:latin typeface="배달의민족 주아" charset="0"/>
                <a:ea typeface="배달의민족 주아" charset="0"/>
              </a:rPr>
              <a:t>유스케이스 다이어 그램 - 회원 기능</a:t>
            </a:r>
            <a:endParaRPr lang="ko-KR" altLang="en-US" sz="3500" cap="none" dirty="0" smtClean="0" b="0">
              <a:solidFill>
                <a:srgbClr val="FFFFFF"/>
              </a:solidFill>
              <a:latin typeface="배달의민족 주아" charset="0"/>
              <a:ea typeface="배달의민족 주아" charset="0"/>
            </a:endParaRPr>
          </a:p>
        </p:txBody>
      </p:sp>
      <p:pic>
        <p:nvPicPr>
          <p:cNvPr id="49" name="그림 48" descr="C:/Users/KOITT/AppData/Roaming/PolarisOffice/ETemp/704_5176792/fImage15776345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3880" y="2403475"/>
            <a:ext cx="7534910" cy="40811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>
            <a:spLocks/>
          </p:cNvSpPr>
          <p:nvPr/>
        </p:nvSpPr>
        <p:spPr>
          <a:xfrm rot="0">
            <a:off x="383540" y="347980"/>
            <a:ext cx="4288790" cy="101473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>
                <a:solidFill>
                  <a:srgbClr val="FFFFFF"/>
                </a:solidFill>
                <a:latin typeface="배달의민족 주아" charset="0"/>
                <a:ea typeface="배달의민족 주아" charset="0"/>
              </a:rPr>
              <a:t> 03</a:t>
            </a:r>
            <a:endParaRPr lang="ko-KR" altLang="en-US" sz="6000" cap="none" dirty="0" smtClean="0" b="0">
              <a:solidFill>
                <a:srgbClr val="FFFFFF"/>
              </a:solidFill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 rot="0" flipH="1">
            <a:off x="383540" y="574040"/>
            <a:ext cx="20320" cy="125539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/>
          </p:cNvSpPr>
          <p:nvPr/>
        </p:nvSpPr>
        <p:spPr>
          <a:xfrm rot="0">
            <a:off x="561340" y="1351915"/>
            <a:ext cx="10465435" cy="64579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rgbClr val="FFFFFF"/>
                </a:solidFill>
                <a:latin typeface="배달의민족 주아" charset="0"/>
                <a:ea typeface="배달의민족 주아" charset="0"/>
              </a:rPr>
              <a:t>엔티티 관계 - DB</a:t>
            </a:r>
            <a:endParaRPr lang="ko-KR" altLang="en-US" sz="3500" cap="none" dirty="0" smtClean="0" b="0">
              <a:solidFill>
                <a:srgbClr val="FFFFFF"/>
              </a:solidFill>
              <a:latin typeface="배달의민족 주아" charset="0"/>
              <a:ea typeface="배달의민족 주아" charset="0"/>
            </a:endParaRPr>
          </a:p>
        </p:txBody>
      </p:sp>
      <p:pic>
        <p:nvPicPr>
          <p:cNvPr id="49" name="그림 48" descr="C:/Users/KOITT/AppData/Roaming/PolarisOffice/ETemp/704_5176792/fImage73998353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0060" y="2073275"/>
            <a:ext cx="10911840" cy="46824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2">
            <a:lumMod val="2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83540" y="347980"/>
            <a:ext cx="4288155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768985" y="1219835"/>
            <a:ext cx="2796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84350" y="574040"/>
            <a:ext cx="307911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홈페이지 </a:t>
            </a:r>
            <a:r>
              <a:rPr lang="en-US" altLang="ko-KR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6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 flipV="1">
            <a:off x="948690" y="3160395"/>
            <a:ext cx="228981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 flipV="1">
            <a:off x="4671695" y="3160395"/>
            <a:ext cx="228981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 flipV="1">
            <a:off x="8394700" y="3154045"/>
            <a:ext cx="228981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:/Users/KOITT/AppData/Roaming/PolarisOffice/ETemp/704_5176792/image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1445895"/>
            <a:ext cx="12192635" cy="5412740"/>
          </a:xfrm>
          <a:prstGeom prst="rect"/>
          <a:noFill/>
        </p:spPr>
      </p:pic>
      <p:sp>
        <p:nvSpPr>
          <p:cNvPr id="30" name="도형 29"/>
          <p:cNvSpPr>
            <a:spLocks/>
          </p:cNvSpPr>
          <p:nvPr/>
        </p:nvSpPr>
        <p:spPr>
          <a:xfrm rot="0">
            <a:off x="3879850" y="4351655"/>
            <a:ext cx="1398270" cy="37465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슬라이드 기능</a:t>
            </a:r>
            <a:endParaRPr lang="ko-KR" altLang="en-US" sz="1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791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2">
            <a:lumMod val="2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83540" y="347980"/>
            <a:ext cx="4288155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4350" y="574040"/>
            <a:ext cx="307911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홈페이지 </a:t>
            </a:r>
            <a:r>
              <a:rPr lang="en-US" altLang="ko-KR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6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5895"/>
            <a:ext cx="12192000" cy="541782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flipH="1">
            <a:off x="768985" y="1219835"/>
            <a:ext cx="2796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7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2">
            <a:lumMod val="2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83540" y="347980"/>
            <a:ext cx="4288155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4350" y="574040"/>
            <a:ext cx="307911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홈페이지 </a:t>
            </a:r>
            <a:r>
              <a:rPr lang="en-US" altLang="ko-KR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6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 descr="C:/Users/KOITT/AppData/Roaming/PolarisOffice/ETemp/704_5176792/image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1445895"/>
            <a:ext cx="12192635" cy="5412740"/>
          </a:xfrm>
          <a:prstGeom prst="rect"/>
          <a:noFill/>
        </p:spPr>
      </p:pic>
      <p:cxnSp>
        <p:nvCxnSpPr>
          <p:cNvPr id="7" name="직선 연결선 6"/>
          <p:cNvCxnSpPr/>
          <p:nvPr/>
        </p:nvCxnSpPr>
        <p:spPr>
          <a:xfrm rot="0" flipH="1">
            <a:off x="768985" y="1344295"/>
            <a:ext cx="279717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36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2">
            <a:lumMod val="2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83540" y="347980"/>
            <a:ext cx="4288155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>
            <a:off x="1784350" y="582930"/>
            <a:ext cx="3079750" cy="6470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홈페이지 - 메인</a:t>
            </a:r>
            <a:endParaRPr lang="ko-KR" altLang="en-US" sz="3600" cap="none" dirty="0" smtClean="0" b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0" flipH="1">
            <a:off x="768985" y="1344295"/>
            <a:ext cx="279717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85" y="1445895"/>
            <a:ext cx="4278630" cy="52216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665" y="1445895"/>
            <a:ext cx="4511675" cy="522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66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22</Pages>
  <Paragraphs>49</Paragraphs>
  <Words>116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대용</dc:creator>
  <cp:lastModifiedBy>권 순우</cp:lastModifiedBy>
  <dc:title>PowerPoint 프레젠테이션</dc:title>
  <dcterms:modified xsi:type="dcterms:W3CDTF">2018-02-07T17:26:10Z</dcterms:modified>
</cp:coreProperties>
</file>