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77" r:id="rId4"/>
    <p:sldId id="280" r:id="rId5"/>
    <p:sldId id="279" r:id="rId6"/>
    <p:sldId id="276" r:id="rId7"/>
  </p:sldIdLst>
  <p:sldSz cx="12192000" cy="6858000"/>
  <p:notesSz cx="6858000" cy="9144000"/>
  <p:embeddedFontLst>
    <p:embeddedFont>
      <p:font typeface="배달의민족 한나는 열한살" panose="020B0600000101010101" pitchFamily="50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KoPub돋움체 Medium" panose="00000600000000000000" pitchFamily="2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D3"/>
    <a:srgbClr val="424242"/>
    <a:srgbClr val="F5F5F5"/>
    <a:srgbClr val="D4D4D4"/>
    <a:srgbClr val="24276C"/>
    <a:srgbClr val="273693"/>
    <a:srgbClr val="DEDEDE"/>
    <a:srgbClr val="2B93E3"/>
    <a:srgbClr val="FFFFFF"/>
    <a:srgbClr val="100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84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4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9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43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4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6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76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2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1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8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4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3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192A7-47DD-4D73-BFA4-D89397F6DF2A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0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/>
          <p:cNvSpPr/>
          <p:nvPr/>
        </p:nvSpPr>
        <p:spPr>
          <a:xfrm>
            <a:off x="117848" y="1949497"/>
            <a:ext cx="4868751" cy="12069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30718" y="1229710"/>
            <a:ext cx="36179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err="1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Verest</a:t>
            </a:r>
            <a:r>
              <a:rPr lang="en-US" altLang="ko-KR" sz="4000" b="1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4000" b="1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5819" y="2070195"/>
            <a:ext cx="3397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회사소개 홈페이지 및 영상 판매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25530" y="6045713"/>
            <a:ext cx="4458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200" b="1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웹 개발자를 위한 보안 프로그래밍 과정</a:t>
            </a:r>
            <a:endParaRPr lang="en-US" altLang="ko-KR" sz="2200" b="1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C2357-5963-44A1-8EAB-8AC50796CBD8}"/>
              </a:ext>
            </a:extLst>
          </p:cNvPr>
          <p:cNvSpPr txBox="1"/>
          <p:nvPr/>
        </p:nvSpPr>
        <p:spPr>
          <a:xfrm>
            <a:off x="9422634" y="5645603"/>
            <a:ext cx="2161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전동준</a:t>
            </a:r>
            <a:r>
              <a:rPr lang="en-US" altLang="ko-KR" sz="20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0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권순우 </a:t>
            </a:r>
            <a:r>
              <a:rPr lang="en-US" altLang="ko-KR" sz="20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55467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6442103"/>
            <a:ext cx="12192000" cy="432000"/>
            <a:chOff x="0" y="6442103"/>
            <a:chExt cx="12192000" cy="432000"/>
          </a:xfrm>
        </p:grpSpPr>
        <p:sp>
          <p:nvSpPr>
            <p:cNvPr id="12" name="직사각형 11"/>
            <p:cNvSpPr/>
            <p:nvPr/>
          </p:nvSpPr>
          <p:spPr>
            <a:xfrm>
              <a:off x="0" y="6442103"/>
              <a:ext cx="12192000" cy="432000"/>
            </a:xfrm>
            <a:prstGeom prst="rect">
              <a:avLst/>
            </a:prstGeom>
            <a:solidFill>
              <a:srgbClr val="009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13702" y="6488826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600" spc="-15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2462" y="748795"/>
            <a:ext cx="2115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Contents</a:t>
            </a:r>
            <a:endParaRPr lang="ko-KR" altLang="en-US" sz="4000" b="1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8470" y="1775379"/>
            <a:ext cx="4424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r>
              <a:rPr lang="en-US" altLang="ko-KR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</a:t>
            </a:r>
            <a:r>
              <a:rPr lang="ko-KR" altLang="en-US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주제 및 주요기능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08469" y="2866864"/>
            <a:ext cx="4370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r>
              <a:rPr lang="en-US" altLang="ko-KR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</a:t>
            </a:r>
            <a:r>
              <a:rPr lang="ko-KR" altLang="en-US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화면 흐름도 및 상세 설계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8468" y="4005943"/>
            <a:ext cx="21162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r>
              <a:rPr lang="en-US" altLang="ko-KR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</a:t>
            </a:r>
            <a:r>
              <a:rPr lang="ko-KR" altLang="en-US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 기술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693367" y="119017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31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1">
            <a:extLst>
              <a:ext uri="{FF2B5EF4-FFF2-40B4-BE49-F238E27FC236}">
                <a16:creationId xmlns:a16="http://schemas.microsoft.com/office/drawing/2014/main" id="{973A14EA-4E26-4F67-A7C9-457CF8B36150}"/>
              </a:ext>
            </a:extLst>
          </p:cNvPr>
          <p:cNvSpPr/>
          <p:nvPr/>
        </p:nvSpPr>
        <p:spPr>
          <a:xfrm>
            <a:off x="8363985" y="2788710"/>
            <a:ext cx="2458137" cy="2043861"/>
          </a:xfrm>
          <a:prstGeom prst="roundRect">
            <a:avLst/>
          </a:prstGeom>
          <a:noFill/>
          <a:ln w="28575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모서리가 둥근 직사각형 51">
            <a:extLst>
              <a:ext uri="{FF2B5EF4-FFF2-40B4-BE49-F238E27FC236}">
                <a16:creationId xmlns:a16="http://schemas.microsoft.com/office/drawing/2014/main" id="{CF001FD7-C103-45C9-BD40-926948D98FD2}"/>
              </a:ext>
            </a:extLst>
          </p:cNvPr>
          <p:cNvSpPr/>
          <p:nvPr/>
        </p:nvSpPr>
        <p:spPr>
          <a:xfrm>
            <a:off x="5329857" y="2788710"/>
            <a:ext cx="2458137" cy="2043861"/>
          </a:xfrm>
          <a:prstGeom prst="roundRect">
            <a:avLst/>
          </a:prstGeom>
          <a:noFill/>
          <a:ln w="28575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172031" y="583106"/>
            <a:ext cx="93600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87397" y="226471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04597" y="21558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4967" y="226471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82383" y="797093"/>
            <a:ext cx="32640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주제 및 기능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26571" y="2059877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주제 및 개요</a:t>
            </a:r>
            <a:r>
              <a:rPr lang="en-US" altLang="ko-KR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  <a:endParaRPr lang="ko-KR" altLang="en-US" sz="2000" b="1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0796" y="2059877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기능</a:t>
            </a:r>
            <a:r>
              <a:rPr lang="en-US" altLang="ko-KR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  <a:endParaRPr lang="ko-KR" altLang="en-US" sz="2000" b="1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2" name="직사각형 2">
            <a:extLst>
              <a:ext uri="{FF2B5EF4-FFF2-40B4-BE49-F238E27FC236}">
                <a16:creationId xmlns:a16="http://schemas.microsoft.com/office/drawing/2014/main" id="{FA907A3A-35A8-4883-ACF0-6DB7EF303281}"/>
              </a:ext>
            </a:extLst>
          </p:cNvPr>
          <p:cNvSpPr/>
          <p:nvPr/>
        </p:nvSpPr>
        <p:spPr>
          <a:xfrm>
            <a:off x="5386837" y="3136011"/>
            <a:ext cx="24011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영상의뢰 문의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 게시판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Sale</a:t>
            </a:r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물품 구매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마이페이지 상세보기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후기 게시판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A491D1-2DE5-4C30-825B-6449962B8D35}"/>
              </a:ext>
            </a:extLst>
          </p:cNvPr>
          <p:cNvSpPr txBox="1"/>
          <p:nvPr/>
        </p:nvSpPr>
        <p:spPr>
          <a:xfrm>
            <a:off x="5746480" y="2606072"/>
            <a:ext cx="168186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</a:t>
            </a:r>
            <a:r>
              <a:rPr lang="en-US" altLang="ko-KR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(User)</a:t>
            </a:r>
            <a:endParaRPr lang="ko-KR" altLang="en-US" sz="2000" b="1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8" name="직사각형 2">
            <a:extLst>
              <a:ext uri="{FF2B5EF4-FFF2-40B4-BE49-F238E27FC236}">
                <a16:creationId xmlns:a16="http://schemas.microsoft.com/office/drawing/2014/main" id="{71A3168D-3825-4DBD-B165-33F53CF5899F}"/>
              </a:ext>
            </a:extLst>
          </p:cNvPr>
          <p:cNvSpPr/>
          <p:nvPr/>
        </p:nvSpPr>
        <p:spPr>
          <a:xfrm>
            <a:off x="8454604" y="3319212"/>
            <a:ext cx="2401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포트폴리오 게시판 관리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 정보 관리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Content</a:t>
            </a:r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게시판 관리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Sale </a:t>
            </a:r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게시판 관리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31A8BA-CE6F-449F-8DEC-AC5163F539FA}"/>
              </a:ext>
            </a:extLst>
          </p:cNvPr>
          <p:cNvSpPr txBox="1"/>
          <p:nvPr/>
        </p:nvSpPr>
        <p:spPr>
          <a:xfrm>
            <a:off x="8814249" y="2606072"/>
            <a:ext cx="168186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관리자</a:t>
            </a:r>
            <a:r>
              <a:rPr lang="en-US" altLang="ko-KR" sz="2000" b="1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(User)</a:t>
            </a:r>
            <a:endParaRPr lang="ko-KR" altLang="en-US" sz="2000" b="1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6" name="직사각형 2">
            <a:extLst>
              <a:ext uri="{FF2B5EF4-FFF2-40B4-BE49-F238E27FC236}">
                <a16:creationId xmlns:a16="http://schemas.microsoft.com/office/drawing/2014/main" id="{51B51DBF-ED79-4E77-9276-44F2CDE9619D}"/>
              </a:ext>
            </a:extLst>
          </p:cNvPr>
          <p:cNvSpPr/>
          <p:nvPr/>
        </p:nvSpPr>
        <p:spPr>
          <a:xfrm>
            <a:off x="1791448" y="2831205"/>
            <a:ext cx="2401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회사소개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회사관련 예시영상 판매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VR</a:t>
            </a:r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영상 관람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포트폴리오</a:t>
            </a:r>
            <a:endParaRPr lang="en-US" altLang="ko-KR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84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2379135" y="2488354"/>
            <a:ext cx="1043347" cy="0"/>
          </a:xfrm>
          <a:prstGeom prst="line">
            <a:avLst/>
          </a:prstGeom>
          <a:ln w="19050">
            <a:solidFill>
              <a:srgbClr val="D4D4D4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383" y="823220"/>
            <a:ext cx="36295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화면 흐름도 및 상세설계</a:t>
            </a:r>
          </a:p>
        </p:txBody>
      </p:sp>
      <p:cxnSp>
        <p:nvCxnSpPr>
          <p:cNvPr id="35" name="직선 연결선 12">
            <a:extLst>
              <a:ext uri="{FF2B5EF4-FFF2-40B4-BE49-F238E27FC236}">
                <a16:creationId xmlns:a16="http://schemas.microsoft.com/office/drawing/2014/main" id="{5D72E0F1-39AD-4AFE-AF48-753242BA7E3B}"/>
              </a:ext>
            </a:extLst>
          </p:cNvPr>
          <p:cNvCxnSpPr/>
          <p:nvPr/>
        </p:nvCxnSpPr>
        <p:spPr>
          <a:xfrm>
            <a:off x="10173513" y="583106"/>
            <a:ext cx="93600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148C223-60D6-4610-AEEB-296928E0B21B}"/>
              </a:ext>
            </a:extLst>
          </p:cNvPr>
          <p:cNvSpPr txBox="1"/>
          <p:nvPr/>
        </p:nvSpPr>
        <p:spPr>
          <a:xfrm>
            <a:off x="9387397" y="226471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white">
                        <a:lumMod val="65000"/>
                      </a:prstClr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01</a:t>
            </a:r>
            <a:endParaRPr kumimoji="0" lang="ko-KR" altLang="en-US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660955-A63B-40F0-8A2D-2A6257BB3FAD}"/>
              </a:ext>
            </a:extLst>
          </p:cNvPr>
          <p:cNvSpPr txBox="1"/>
          <p:nvPr/>
        </p:nvSpPr>
        <p:spPr>
          <a:xfrm>
            <a:off x="10404597" y="21558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white">
                        <a:lumMod val="65000"/>
                      </a:prstClr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02</a:t>
            </a:r>
            <a:endParaRPr kumimoji="0" lang="ko-KR" altLang="en-US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03B01F-B0CF-4AB7-A8DD-D26EFD5EE70B}"/>
              </a:ext>
            </a:extLst>
          </p:cNvPr>
          <p:cNvSpPr txBox="1"/>
          <p:nvPr/>
        </p:nvSpPr>
        <p:spPr>
          <a:xfrm>
            <a:off x="11274967" y="226471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white">
                        <a:lumMod val="65000"/>
                      </a:prstClr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03</a:t>
            </a:r>
            <a:endParaRPr kumimoji="0" lang="ko-KR" altLang="en-US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C1C0EB-E04D-4B2E-A6EF-3F0E959D8252}"/>
              </a:ext>
            </a:extLst>
          </p:cNvPr>
          <p:cNvGrpSpPr/>
          <p:nvPr/>
        </p:nvGrpSpPr>
        <p:grpSpPr>
          <a:xfrm>
            <a:off x="2980805" y="2187721"/>
            <a:ext cx="1430200" cy="1126286"/>
            <a:chOff x="2173407" y="2158924"/>
            <a:chExt cx="1430200" cy="1126286"/>
          </a:xfrm>
        </p:grpSpPr>
        <p:pic>
          <p:nvPicPr>
            <p:cNvPr id="60" name="Picture 12" descr="http://cdn.flaticon.com/png/64/68/68772.png">
              <a:extLst>
                <a:ext uri="{FF2B5EF4-FFF2-40B4-BE49-F238E27FC236}">
                  <a16:creationId xmlns:a16="http://schemas.microsoft.com/office/drawing/2014/main" id="{06DAEF9E-B48C-4346-8BE3-ACF6635B5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760" y="215892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5554ED-5B63-406F-9BE8-CE3E6B610E4E}"/>
                </a:ext>
              </a:extLst>
            </p:cNvPr>
            <p:cNvSpPr txBox="1"/>
            <p:nvPr/>
          </p:nvSpPr>
          <p:spPr>
            <a:xfrm>
              <a:off x="2173407" y="2454213"/>
              <a:ext cx="14302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C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83000">
                        <a:srgbClr val="DEDEDE"/>
                      </a:gs>
                      <a:gs pos="69725">
                        <a:srgbClr val="D4D4D4"/>
                      </a:gs>
                      <a:gs pos="100000">
                        <a:srgbClr val="DEDED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omputer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srgbClr val="DEDEDE"/>
                    </a:gs>
                    <a:gs pos="69725">
                      <a:srgbClr val="D4D4D4"/>
                    </a:gs>
                    <a:gs pos="100000">
                      <a:srgbClr val="DEDEDE"/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DF5AD8-D54A-4A1D-85D4-E9AB35EB7EBD}"/>
              </a:ext>
            </a:extLst>
          </p:cNvPr>
          <p:cNvGrpSpPr/>
          <p:nvPr/>
        </p:nvGrpSpPr>
        <p:grpSpPr>
          <a:xfrm>
            <a:off x="7534642" y="1316391"/>
            <a:ext cx="1155829" cy="1025098"/>
            <a:chOff x="4247545" y="1252864"/>
            <a:chExt cx="1155829" cy="1025098"/>
          </a:xfrm>
        </p:grpSpPr>
        <p:pic>
          <p:nvPicPr>
            <p:cNvPr id="30" name="Picture 10" descr="http://cdn.flaticon.com/png/64/70/70921.png">
              <a:extLst>
                <a:ext uri="{FF2B5EF4-FFF2-40B4-BE49-F238E27FC236}">
                  <a16:creationId xmlns:a16="http://schemas.microsoft.com/office/drawing/2014/main" id="{1255BE58-0C02-4178-A30A-EA5F43B10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74" y="125286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B6B70E-BD36-4F0F-BB19-2B621B44FC22}"/>
                </a:ext>
              </a:extLst>
            </p:cNvPr>
            <p:cNvSpPr txBox="1"/>
            <p:nvPr/>
          </p:nvSpPr>
          <p:spPr>
            <a:xfrm>
              <a:off x="4247545" y="1446965"/>
              <a:ext cx="11558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S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83000">
                        <a:srgbClr val="DEDEDE"/>
                      </a:gs>
                      <a:gs pos="69725">
                        <a:srgbClr val="D4D4D4"/>
                      </a:gs>
                      <a:gs pos="100000">
                        <a:srgbClr val="DEDED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erver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srgbClr val="DEDEDE"/>
                    </a:gs>
                    <a:gs pos="69725">
                      <a:srgbClr val="D4D4D4"/>
                    </a:gs>
                    <a:gs pos="100000">
                      <a:srgbClr val="DEDEDE"/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endParaRPr>
            </a:p>
          </p:txBody>
        </p:sp>
      </p:grpSp>
      <p:cxnSp>
        <p:nvCxnSpPr>
          <p:cNvPr id="42" name="직선 연결선 31">
            <a:extLst>
              <a:ext uri="{FF2B5EF4-FFF2-40B4-BE49-F238E27FC236}">
                <a16:creationId xmlns:a16="http://schemas.microsoft.com/office/drawing/2014/main" id="{7B38BF9E-98D2-4674-B177-6D4B0FBC19FA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379042" y="1925991"/>
            <a:ext cx="3155600" cy="571357"/>
          </a:xfrm>
          <a:prstGeom prst="line">
            <a:avLst/>
          </a:prstGeom>
          <a:ln w="19050">
            <a:solidFill>
              <a:srgbClr val="D4D4D4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2">
            <a:extLst>
              <a:ext uri="{FF2B5EF4-FFF2-40B4-BE49-F238E27FC236}">
                <a16:creationId xmlns:a16="http://schemas.microsoft.com/office/drawing/2014/main" id="{1B6882B9-C21B-4102-9D65-CFFF174EBE14}"/>
              </a:ext>
            </a:extLst>
          </p:cNvPr>
          <p:cNvSpPr/>
          <p:nvPr/>
        </p:nvSpPr>
        <p:spPr>
          <a:xfrm>
            <a:off x="7079704" y="2175092"/>
            <a:ext cx="24011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회원가입</a:t>
            </a:r>
            <a:r>
              <a:rPr lang="en-US" altLang="ko-KR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로그인 처리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게시판 데이터 전달 </a:t>
            </a:r>
            <a:endParaRPr lang="en-US" altLang="ko-KR" dirty="0"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영상 의뢰 내용 전달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E09CCE-C6F7-4054-AF37-3A18BCF2D787}"/>
              </a:ext>
            </a:extLst>
          </p:cNvPr>
          <p:cNvGrpSpPr/>
          <p:nvPr/>
        </p:nvGrpSpPr>
        <p:grpSpPr>
          <a:xfrm>
            <a:off x="1248697" y="2152567"/>
            <a:ext cx="1130438" cy="1142154"/>
            <a:chOff x="517164" y="2152567"/>
            <a:chExt cx="1130438" cy="1142154"/>
          </a:xfrm>
        </p:grpSpPr>
        <p:sp>
          <p:nvSpPr>
            <p:cNvPr id="53" name="TextBox 52"/>
            <p:cNvSpPr txBox="1"/>
            <p:nvPr/>
          </p:nvSpPr>
          <p:spPr>
            <a:xfrm>
              <a:off x="517164" y="2463724"/>
              <a:ext cx="11304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U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83000">
                        <a:srgbClr val="DEDEDE"/>
                      </a:gs>
                      <a:gs pos="69725">
                        <a:srgbClr val="D4D4D4"/>
                      </a:gs>
                      <a:gs pos="100000">
                        <a:srgbClr val="DEDED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ser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srgbClr val="DEDEDE"/>
                    </a:gs>
                    <a:gs pos="69725">
                      <a:srgbClr val="D4D4D4"/>
                    </a:gs>
                    <a:gs pos="100000">
                      <a:srgbClr val="DEDEDE"/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endParaRPr>
            </a:p>
          </p:txBody>
        </p:sp>
        <p:pic>
          <p:nvPicPr>
            <p:cNvPr id="50" name="Picture 4" descr="http://cdn.flaticon.com/png/64/66/66314.png">
              <a:extLst>
                <a:ext uri="{FF2B5EF4-FFF2-40B4-BE49-F238E27FC236}">
                  <a16:creationId xmlns:a16="http://schemas.microsoft.com/office/drawing/2014/main" id="{3123E102-4DBB-400E-8682-3A19E2761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352" y="2152567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B079A4-7AD4-4E85-9A58-FA069FCB03FC}"/>
              </a:ext>
            </a:extLst>
          </p:cNvPr>
          <p:cNvGrpSpPr/>
          <p:nvPr/>
        </p:nvGrpSpPr>
        <p:grpSpPr>
          <a:xfrm>
            <a:off x="5849745" y="3840232"/>
            <a:ext cx="1074333" cy="938392"/>
            <a:chOff x="5980361" y="3704791"/>
            <a:chExt cx="1074333" cy="938392"/>
          </a:xfrm>
        </p:grpSpPr>
        <p:pic>
          <p:nvPicPr>
            <p:cNvPr id="52" name="Picture 2" descr="http://cdn.flaticon.com/png/64/33/33750.png">
              <a:extLst>
                <a:ext uri="{FF2B5EF4-FFF2-40B4-BE49-F238E27FC236}">
                  <a16:creationId xmlns:a16="http://schemas.microsoft.com/office/drawing/2014/main" id="{B1D4D7CB-2933-4B17-AE5B-8161E7FCAF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7840" y="3704791"/>
              <a:ext cx="514185" cy="514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A37A90C-15F5-46BC-A3F7-483542E94848}"/>
                </a:ext>
              </a:extLst>
            </p:cNvPr>
            <p:cNvSpPr txBox="1"/>
            <p:nvPr/>
          </p:nvSpPr>
          <p:spPr>
            <a:xfrm>
              <a:off x="5980361" y="3812186"/>
              <a:ext cx="10743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A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83000">
                        <a:srgbClr val="DEDEDE"/>
                      </a:gs>
                      <a:gs pos="69725">
                        <a:srgbClr val="D4D4D4"/>
                      </a:gs>
                      <a:gs pos="100000">
                        <a:srgbClr val="DEDED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dmin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srgbClr val="DEDEDE"/>
                    </a:gs>
                    <a:gs pos="69725">
                      <a:srgbClr val="D4D4D4"/>
                    </a:gs>
                    <a:gs pos="100000">
                      <a:srgbClr val="DEDEDE"/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endParaRPr>
            </a:p>
          </p:txBody>
        </p:sp>
      </p:grpSp>
      <p:sp>
        <p:nvSpPr>
          <p:cNvPr id="62" name="직사각형 2">
            <a:extLst>
              <a:ext uri="{FF2B5EF4-FFF2-40B4-BE49-F238E27FC236}">
                <a16:creationId xmlns:a16="http://schemas.microsoft.com/office/drawing/2014/main" id="{F4758AAD-6FFF-4524-A748-83124FAF8160}"/>
              </a:ext>
            </a:extLst>
          </p:cNvPr>
          <p:cNvSpPr/>
          <p:nvPr/>
        </p:nvSpPr>
        <p:spPr>
          <a:xfrm>
            <a:off x="5343737" y="4761520"/>
            <a:ext cx="2401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게시판 관리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회원 정보 관리</a:t>
            </a:r>
            <a:endParaRPr lang="en-US" altLang="ko-KR" dirty="0"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63" name="직선 연결선 31">
            <a:extLst>
              <a:ext uri="{FF2B5EF4-FFF2-40B4-BE49-F238E27FC236}">
                <a16:creationId xmlns:a16="http://schemas.microsoft.com/office/drawing/2014/main" id="{49C13A37-9E8D-4BEF-85F8-AF99618B9B3F}"/>
              </a:ext>
            </a:extLst>
          </p:cNvPr>
          <p:cNvCxnSpPr>
            <a:cxnSpLocks/>
          </p:cNvCxnSpPr>
          <p:nvPr/>
        </p:nvCxnSpPr>
        <p:spPr>
          <a:xfrm flipH="1">
            <a:off x="6740447" y="3104833"/>
            <a:ext cx="1516277" cy="622436"/>
          </a:xfrm>
          <a:prstGeom prst="line">
            <a:avLst/>
          </a:prstGeom>
          <a:ln w="19050">
            <a:solidFill>
              <a:srgbClr val="D4D4D4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A8BBEC-28B4-408A-BB43-A747C657EF5E}"/>
              </a:ext>
            </a:extLst>
          </p:cNvPr>
          <p:cNvGrpSpPr/>
          <p:nvPr/>
        </p:nvGrpSpPr>
        <p:grpSpPr>
          <a:xfrm>
            <a:off x="9711565" y="3840232"/>
            <a:ext cx="1057306" cy="897424"/>
            <a:chOff x="9284832" y="3903835"/>
            <a:chExt cx="1057306" cy="897424"/>
          </a:xfrm>
        </p:grpSpPr>
        <p:pic>
          <p:nvPicPr>
            <p:cNvPr id="64" name="Picture 12" descr="http://cdn.flaticon.com/png/64/68/68772.png">
              <a:extLst>
                <a:ext uri="{FF2B5EF4-FFF2-40B4-BE49-F238E27FC236}">
                  <a16:creationId xmlns:a16="http://schemas.microsoft.com/office/drawing/2014/main" id="{34FE6B3A-B9D3-489B-97FC-151D7CC417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7953" y="3903835"/>
              <a:ext cx="514185" cy="514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CD3FD46-4D65-406C-AACC-E9091BB729DE}"/>
                </a:ext>
              </a:extLst>
            </p:cNvPr>
            <p:cNvSpPr txBox="1"/>
            <p:nvPr/>
          </p:nvSpPr>
          <p:spPr>
            <a:xfrm>
              <a:off x="9284832" y="3970262"/>
              <a:ext cx="9492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U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83000">
                        <a:srgbClr val="DEDEDE"/>
                      </a:gs>
                      <a:gs pos="69725">
                        <a:srgbClr val="D4D4D4"/>
                      </a:gs>
                      <a:gs pos="100000">
                        <a:srgbClr val="DEDED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+mn-cs"/>
                </a:rPr>
                <a:t>ser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srgbClr val="DEDEDE"/>
                    </a:gs>
                    <a:gs pos="69725">
                      <a:srgbClr val="D4D4D4"/>
                    </a:gs>
                    <a:gs pos="100000">
                      <a:srgbClr val="DEDEDE"/>
                    </a:gs>
                  </a:gsLst>
                  <a:lin ang="5400000" scaled="1"/>
                </a:gra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endParaRPr>
            </a:p>
          </p:txBody>
        </p:sp>
      </p:grpSp>
      <p:sp>
        <p:nvSpPr>
          <p:cNvPr id="67" name="직사각형 2">
            <a:extLst>
              <a:ext uri="{FF2B5EF4-FFF2-40B4-BE49-F238E27FC236}">
                <a16:creationId xmlns:a16="http://schemas.microsoft.com/office/drawing/2014/main" id="{2ACAEF12-421F-4A24-A4F5-9794D0E679B5}"/>
              </a:ext>
            </a:extLst>
          </p:cNvPr>
          <p:cNvSpPr/>
          <p:nvPr/>
        </p:nvSpPr>
        <p:spPr>
          <a:xfrm>
            <a:off x="9116482" y="4612927"/>
            <a:ext cx="2401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영상 제작 의뢰</a:t>
            </a:r>
            <a:endParaRPr lang="en-US" altLang="ko-KR" dirty="0"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영상 구매</a:t>
            </a:r>
            <a:endParaRPr lang="en-US" altLang="ko-KR" dirty="0"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후기 작성</a:t>
            </a:r>
            <a:endParaRPr lang="en-US" altLang="ko-KR" dirty="0"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 정보 조회</a:t>
            </a:r>
            <a:endParaRPr lang="en-US" altLang="ko-KR" dirty="0"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68" name="직선 연결선 31">
            <a:extLst>
              <a:ext uri="{FF2B5EF4-FFF2-40B4-BE49-F238E27FC236}">
                <a16:creationId xmlns:a16="http://schemas.microsoft.com/office/drawing/2014/main" id="{DA8E7224-205E-47F9-A94D-51D7F6C6890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8280283" y="3098422"/>
            <a:ext cx="1974402" cy="676066"/>
          </a:xfrm>
          <a:prstGeom prst="line">
            <a:avLst/>
          </a:prstGeom>
          <a:ln w="19050">
            <a:solidFill>
              <a:srgbClr val="D4D4D4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7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053087" y="583106"/>
            <a:ext cx="93600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87397" y="226471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04597" y="21558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4967" y="226471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83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82383" y="805802"/>
            <a:ext cx="1489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 기술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F2DCC4-4AA6-49CC-A42F-D572F5F908DD}"/>
              </a:ext>
            </a:extLst>
          </p:cNvPr>
          <p:cNvSpPr txBox="1"/>
          <p:nvPr/>
        </p:nvSpPr>
        <p:spPr>
          <a:xfrm>
            <a:off x="1334236" y="1929479"/>
            <a:ext cx="5339282" cy="316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HTML / CSS / jQuery</a:t>
            </a:r>
          </a:p>
          <a:p>
            <a:pPr>
              <a:lnSpc>
                <a:spcPct val="150000"/>
              </a:lnSpc>
            </a:pPr>
            <a:r>
              <a:rPr lang="en-US" altLang="ko-KR" sz="3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Spring &amp; </a:t>
            </a:r>
            <a:r>
              <a:rPr lang="en-US" altLang="ko-KR" sz="34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myBatis</a:t>
            </a:r>
            <a:r>
              <a:rPr lang="en-US" altLang="ko-KR" sz="3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Framework</a:t>
            </a:r>
          </a:p>
          <a:p>
            <a:pPr>
              <a:lnSpc>
                <a:spcPct val="150000"/>
              </a:lnSpc>
            </a:pPr>
            <a:r>
              <a:rPr lang="en-US" altLang="ko-KR" sz="3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Oracle DB &amp; AJAX</a:t>
            </a:r>
          </a:p>
          <a:p>
            <a:pPr>
              <a:lnSpc>
                <a:spcPct val="150000"/>
              </a:lnSpc>
            </a:pPr>
            <a:r>
              <a:rPr lang="ko-KR" altLang="en-US" sz="3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반응형 웹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26235A-94BB-4957-BDAE-2A01EA80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51" y="4200950"/>
            <a:ext cx="3600056" cy="888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3D1D04-FB2C-4EC1-A3DD-71164A5B08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14" y="3068691"/>
            <a:ext cx="3694283" cy="524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828B1-177E-4181-9960-430DF2FD1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943" y="1750320"/>
            <a:ext cx="3106015" cy="7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3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487" y="2768958"/>
            <a:ext cx="195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감사합니다</a:t>
            </a:r>
            <a:r>
              <a:rPr lang="en-US" altLang="ko-KR" sz="3200" b="1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3200" b="1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평행 사변형 7"/>
          <p:cNvSpPr/>
          <p:nvPr/>
        </p:nvSpPr>
        <p:spPr>
          <a:xfrm>
            <a:off x="3622755" y="3397157"/>
            <a:ext cx="4868751" cy="12069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0178" y="3561279"/>
            <a:ext cx="255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전동준 권순우 </a:t>
            </a:r>
            <a:r>
              <a:rPr lang="en-US" altLang="ko-KR" sz="2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XXX</a:t>
            </a:r>
            <a:endParaRPr lang="ko-KR" altLang="en-US" sz="2400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86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150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배달의민족 한나는 열한살</vt:lpstr>
      <vt:lpstr>맑은 고딕</vt:lpstr>
      <vt:lpstr>KoPub돋움체 Medium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KOITT</cp:lastModifiedBy>
  <cp:revision>86</cp:revision>
  <dcterms:created xsi:type="dcterms:W3CDTF">2016-07-19T09:12:08Z</dcterms:created>
  <dcterms:modified xsi:type="dcterms:W3CDTF">2017-12-28T11:14:59Z</dcterms:modified>
</cp:coreProperties>
</file>