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286" r:id="rId3"/>
    <p:sldId id="282" r:id="rId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3"/>
    <p:restoredTop sz="94662"/>
  </p:normalViewPr>
  <p:slideViewPr>
    <p:cSldViewPr>
      <p:cViewPr>
        <p:scale>
          <a:sx n="139" d="100"/>
          <a:sy n="139" d="100"/>
        </p:scale>
        <p:origin x="3128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09.04.17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atin typeface="Vafle Light VUT Regular" charset="0"/>
              </a:defRPr>
            </a:lvl1pPr>
          </a:lstStyle>
          <a:p>
            <a:pPr lvl="0"/>
            <a:r>
              <a:rPr lang="cs-CZ" dirty="0" smtClean="0"/>
              <a:t>doplňující popis prezentace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Vafle Light VUT Regular" charset="0"/>
              </a:defRPr>
            </a:lvl1pPr>
          </a:lstStyle>
          <a:p>
            <a:pPr lvl="0"/>
            <a:r>
              <a:rPr lang="cs-CZ" dirty="0" smtClean="0"/>
              <a:t>Autor: Jméno Příjmení</a:t>
            </a:r>
            <a:endParaRPr lang="cs-CZ" dirty="0"/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aseline="0">
                <a:latin typeface="Vafle Light VUT Regular" charset="0"/>
              </a:defRPr>
            </a:lvl1pPr>
          </a:lstStyle>
          <a:p>
            <a:pPr lvl="0"/>
            <a:r>
              <a:rPr lang="cs-CZ" dirty="0" smtClean="0"/>
              <a:t>datum</a:t>
            </a:r>
            <a:endParaRPr lang="cs-CZ" dirty="0"/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 b="0" i="0" baseline="0">
                <a:latin typeface="Vafle VUT Bold" charset="0"/>
              </a:defRPr>
            </a:lvl1pPr>
          </a:lstStyle>
          <a:p>
            <a:r>
              <a:rPr lang="cs-CZ" dirty="0" smtClean="0"/>
              <a:t>HLAVNÍ NÁZEV</a:t>
            </a:r>
            <a:br>
              <a:rPr lang="cs-CZ" dirty="0" smtClean="0"/>
            </a:br>
            <a:r>
              <a:rPr lang="cs-CZ" dirty="0" smtClean="0"/>
              <a:t>PREZENTACE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afle VUT Bold" charset="0"/>
              </a:defRPr>
            </a:lvl1pPr>
          </a:lstStyle>
          <a:p>
            <a:r>
              <a:rPr lang="cs-CZ" dirty="0" smtClean="0"/>
              <a:t>nadpis snímku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>
                <a:latin typeface="Vafle Light VUT Regular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 dirty="0" smtClean="0"/>
              <a:t>Kliknutím na některou z ikon můžete vložit libovolný objekt (obrázek, graf, tabulku atd.)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afle VUT Bold" charset="0"/>
              </a:defRPr>
            </a:lvl1pPr>
          </a:lstStyle>
          <a:p>
            <a:r>
              <a:rPr lang="cs-CZ" dirty="0" smtClean="0"/>
              <a:t>nadpis </a:t>
            </a:r>
            <a:r>
              <a:rPr lang="cs-CZ" dirty="0" smtClean="0"/>
              <a:t>snímku</a:t>
            </a:r>
            <a:endParaRPr lang="cs-CZ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Vafle Light VUT Regular" charset="0"/>
              </a:defRPr>
            </a:lvl1pPr>
          </a:lstStyle>
          <a:p>
            <a:pPr lvl="0"/>
            <a:endParaRPr lang="cs-CZ" dirty="0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Vafle Light VUT Regular" charset="0"/>
              </a:defRPr>
            </a:lvl1pPr>
          </a:lstStyle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Vafle VUT Bold" charset="0"/>
              </a:defRPr>
            </a:lvl1pPr>
          </a:lstStyle>
          <a:p>
            <a:r>
              <a:rPr lang="cs-CZ" dirty="0" smtClean="0"/>
              <a:t>nadpis snímku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latin typeface="Vafle VUT 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 baseline="0">
                <a:latin typeface="Vafle Light VUT Regular" charset="0"/>
              </a:defRPr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latin typeface="Vafle VUT Bold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 baseline="0">
                <a:latin typeface="Vafle Light VUT Regular" charset="0"/>
              </a:defRPr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 baseline="0">
                <a:latin typeface="Vafle Light VUT Regular" charset="0"/>
              </a:defRPr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smtClean="0">
                <a:solidFill>
                  <a:schemeClr val="bg1"/>
                </a:solidFill>
              </a:rPr>
              <a:t>Fakulta informačních technologií </a:t>
            </a:r>
            <a:r>
              <a:rPr lang="cs-CZ" sz="1400" b="1" smtClean="0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 smtClean="0">
                <a:solidFill>
                  <a:schemeClr val="bg1"/>
                </a:solidFill>
              </a:rPr>
              <a:t>Vysoké </a:t>
            </a:r>
            <a:r>
              <a:rPr lang="cs-CZ" sz="1400" b="1" baseline="0" smtClean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6938" y="3933056"/>
            <a:ext cx="7127875" cy="1223367"/>
          </a:xfrm>
        </p:spPr>
        <p:txBody>
          <a:bodyPr/>
          <a:lstStyle/>
          <a:p>
            <a:r>
              <a:rPr lang="cs-CZ" dirty="0" smtClean="0">
                <a:latin typeface="Vafle VUT Light" charset="0"/>
                <a:ea typeface="Vafle VUT Light" charset="0"/>
                <a:cs typeface="Vafle VUT Light" charset="0"/>
              </a:rPr>
              <a:t>Fyzikální </a:t>
            </a:r>
            <a:r>
              <a:rPr lang="cs-CZ" dirty="0" smtClean="0">
                <a:latin typeface="Vafle VUT Light" charset="0"/>
                <a:ea typeface="Vafle VUT Light" charset="0"/>
                <a:cs typeface="Vafle VUT Light" charset="0"/>
              </a:rPr>
              <a:t>optika</a:t>
            </a:r>
            <a:endParaRPr lang="cs-CZ" dirty="0">
              <a:latin typeface="Vafle VUT Light" charset="0"/>
              <a:ea typeface="Vafle VUT Light" charset="0"/>
              <a:cs typeface="Vafle VUT Light" charset="0"/>
            </a:endParaRP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96938" y="5661496"/>
            <a:ext cx="5043487" cy="575816"/>
          </a:xfrm>
        </p:spPr>
        <p:txBody>
          <a:bodyPr/>
          <a:lstStyle/>
          <a:p>
            <a:r>
              <a:rPr lang="sk-SK" dirty="0" smtClean="0">
                <a:latin typeface="Vafle VUT Light" charset="0"/>
                <a:ea typeface="Vafle VUT Light" charset="0"/>
                <a:cs typeface="Vafle VUT Light" charset="0"/>
              </a:rPr>
              <a:t>Autori</a:t>
            </a:r>
            <a:r>
              <a:rPr lang="cs-CZ" dirty="0" smtClean="0">
                <a:latin typeface="Vafle VUT Light" charset="0"/>
                <a:ea typeface="Vafle VUT Light" charset="0"/>
                <a:cs typeface="Vafle VUT Light" charset="0"/>
              </a:rPr>
              <a:t>: </a:t>
            </a:r>
            <a:r>
              <a:rPr lang="cs-CZ" dirty="0" smtClean="0">
                <a:latin typeface="Vafle VUT Light" charset="0"/>
                <a:ea typeface="Vafle VUT Light" charset="0"/>
                <a:cs typeface="Vafle VUT Light" charset="0"/>
              </a:rPr>
              <a:t>	Tibor Mikita</a:t>
            </a:r>
          </a:p>
          <a:p>
            <a:r>
              <a:rPr lang="cs-CZ" dirty="0" smtClean="0">
                <a:latin typeface="Vafle VUT Light" charset="0"/>
                <a:ea typeface="Vafle VUT Light" charset="0"/>
                <a:cs typeface="Vafle VUT Light" charset="0"/>
              </a:rPr>
              <a:t>	Martin Matejčík</a:t>
            </a:r>
            <a:endParaRPr lang="cs-CZ" dirty="0">
              <a:latin typeface="Vafle VUT Light" charset="0"/>
              <a:ea typeface="Vafle VUT Light" charset="0"/>
              <a:cs typeface="Vafle VUT Light" charset="0"/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k-SK" dirty="0" smtClean="0">
                <a:latin typeface="Vafle VUT Light" charset="0"/>
                <a:ea typeface="Vafle VUT Light" charset="0"/>
                <a:cs typeface="Vafle VUT Light" charset="0"/>
              </a:rPr>
              <a:t>9. </a:t>
            </a:r>
            <a:r>
              <a:rPr lang="sk-SK" dirty="0" err="1" smtClean="0">
                <a:latin typeface="Vafle VUT Light" charset="0"/>
                <a:ea typeface="Vafle VUT Light" charset="0"/>
                <a:cs typeface="Vafle VUT Light" charset="0"/>
              </a:rPr>
              <a:t>April</a:t>
            </a:r>
            <a:r>
              <a:rPr lang="sk-SK" dirty="0" smtClean="0">
                <a:latin typeface="Vafle VUT Light" charset="0"/>
                <a:ea typeface="Vafle VUT Light" charset="0"/>
                <a:cs typeface="Vafle VUT Light" charset="0"/>
              </a:rPr>
              <a:t> 2017</a:t>
            </a:r>
            <a:endParaRPr lang="cs-CZ" dirty="0">
              <a:latin typeface="Vafle VUT Light" charset="0"/>
              <a:ea typeface="Vafle VUT Light" charset="0"/>
              <a:cs typeface="Vafle VUT Light" charset="0"/>
            </a:endParaRP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latin typeface="Vafle VUT" charset="0"/>
                <a:ea typeface="Vafle VUT" charset="0"/>
                <a:cs typeface="Vafle VUT" charset="0"/>
              </a:rPr>
              <a:t>DISPERZIA SVETLA</a:t>
            </a:r>
            <a:endParaRPr lang="cs-CZ" b="1" dirty="0">
              <a:latin typeface="Vafle VUT" charset="0"/>
              <a:ea typeface="Vafle VUT" charset="0"/>
              <a:cs typeface="Vafle VU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20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b="1" dirty="0" smtClean="0">
                <a:latin typeface="Vafle VUT Bold" charset="0"/>
              </a:rPr>
              <a:t>ďakujeme</a:t>
            </a:r>
            <a:r>
              <a:rPr lang="cs-CZ" sz="4000" b="1" dirty="0" smtClean="0">
                <a:latin typeface="Vafle VUT Bold" charset="0"/>
              </a:rPr>
              <a:t> Vám</a:t>
            </a:r>
          </a:p>
          <a:p>
            <a:pPr algn="ctr"/>
            <a:r>
              <a:rPr lang="cs-CZ" sz="4000" b="1" dirty="0">
                <a:latin typeface="Vafle VUT Bold" charset="0"/>
              </a:rPr>
              <a:t>z</a:t>
            </a:r>
            <a:r>
              <a:rPr lang="cs-CZ" sz="4000" b="1" dirty="0" smtClean="0">
                <a:latin typeface="Vafle VUT Bold" charset="0"/>
              </a:rPr>
              <a:t>a </a:t>
            </a:r>
            <a:r>
              <a:rPr lang="sk-SK" sz="4000" b="1" dirty="0" smtClean="0">
                <a:latin typeface="Vafle VUT Bold" charset="0"/>
              </a:rPr>
              <a:t>pozornosť</a:t>
            </a:r>
            <a:endParaRPr lang="sk-SK" sz="4000" b="1" dirty="0" smtClean="0">
              <a:latin typeface="Vafle VU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</TotalTime>
  <Words>16</Words>
  <Application>Microsoft Macintosh PowerPoint</Application>
  <PresentationFormat>On-screen Show (4:3)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Vafle Light VUT Regular</vt:lpstr>
      <vt:lpstr>Vafle VUT</vt:lpstr>
      <vt:lpstr>Vafle VUT Bold</vt:lpstr>
      <vt:lpstr>Vafle VUT Light</vt:lpstr>
      <vt:lpstr>Wingdings</vt:lpstr>
      <vt:lpstr>Arial</vt:lpstr>
      <vt:lpstr>Motiv systému Office</vt:lpstr>
      <vt:lpstr>DISPERZIA SVETLA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Matejčík Martin (155839)</cp:lastModifiedBy>
  <cp:revision>44</cp:revision>
  <dcterms:created xsi:type="dcterms:W3CDTF">2016-01-14T08:43:43Z</dcterms:created>
  <dcterms:modified xsi:type="dcterms:W3CDTF">2017-04-09T21:28:14Z</dcterms:modified>
</cp:coreProperties>
</file>