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460F-7731-4A7A-98AE-4EFCD1A25777}" type="datetimeFigureOut">
              <a:rPr lang="en-CA" smtClean="0"/>
              <a:t>2013-12-02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360B-1834-4719-BBE1-78F894785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430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460F-7731-4A7A-98AE-4EFCD1A25777}" type="datetimeFigureOut">
              <a:rPr lang="en-CA" smtClean="0"/>
              <a:t>2013-12-02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360B-1834-4719-BBE1-78F894785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29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460F-7731-4A7A-98AE-4EFCD1A25777}" type="datetimeFigureOut">
              <a:rPr lang="en-CA" smtClean="0"/>
              <a:t>2013-12-02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360B-1834-4719-BBE1-78F894785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03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460F-7731-4A7A-98AE-4EFCD1A25777}" type="datetimeFigureOut">
              <a:rPr lang="en-CA" smtClean="0"/>
              <a:t>2013-12-02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360B-1834-4719-BBE1-78F894785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72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460F-7731-4A7A-98AE-4EFCD1A25777}" type="datetimeFigureOut">
              <a:rPr lang="en-CA" smtClean="0"/>
              <a:t>2013-12-02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360B-1834-4719-BBE1-78F894785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173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460F-7731-4A7A-98AE-4EFCD1A25777}" type="datetimeFigureOut">
              <a:rPr lang="en-CA" smtClean="0"/>
              <a:t>2013-12-02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360B-1834-4719-BBE1-78F894785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66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460F-7731-4A7A-98AE-4EFCD1A25777}" type="datetimeFigureOut">
              <a:rPr lang="en-CA" smtClean="0"/>
              <a:t>2013-12-02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360B-1834-4719-BBE1-78F894785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25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460F-7731-4A7A-98AE-4EFCD1A25777}" type="datetimeFigureOut">
              <a:rPr lang="en-CA" smtClean="0"/>
              <a:t>2013-12-02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360B-1834-4719-BBE1-78F894785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42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460F-7731-4A7A-98AE-4EFCD1A25777}" type="datetimeFigureOut">
              <a:rPr lang="en-CA" smtClean="0"/>
              <a:t>2013-12-02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360B-1834-4719-BBE1-78F894785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625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460F-7731-4A7A-98AE-4EFCD1A25777}" type="datetimeFigureOut">
              <a:rPr lang="en-CA" smtClean="0"/>
              <a:t>2013-12-02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360B-1834-4719-BBE1-78F894785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07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460F-7731-4A7A-98AE-4EFCD1A25777}" type="datetimeFigureOut">
              <a:rPr lang="en-CA" smtClean="0"/>
              <a:t>2013-12-02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360B-1834-4719-BBE1-78F894785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227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D460F-7731-4A7A-98AE-4EFCD1A25777}" type="datetimeFigureOut">
              <a:rPr lang="en-CA" smtClean="0"/>
              <a:t>2013-12-02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D360B-1834-4719-BBE1-78F894785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31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Converting Relational Databases into XML Documents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Robert Hoover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07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Original paper authored by Joseph Fong, Francis Pang, and Chris Bloor</a:t>
            </a:r>
          </a:p>
          <a:p>
            <a:r>
              <a:rPr lang="en-CA" dirty="0" smtClean="0"/>
              <a:t>Suggested that currently the only method for creating document type definitions is through the use of markup declarations.</a:t>
            </a:r>
          </a:p>
          <a:p>
            <a:r>
              <a:rPr lang="en-CA" dirty="0" smtClean="0"/>
              <a:t>This is prior to the creation of the standard XSD format we have today. </a:t>
            </a:r>
          </a:p>
          <a:p>
            <a:r>
              <a:rPr lang="en-CA" dirty="0" smtClean="0"/>
              <a:t>Uses reverse engineering to transform a database into a EER model then forward engineering to create the XML schema and document.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50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 to my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Created through PHP and data stored in a MySQL database.</a:t>
            </a:r>
          </a:p>
          <a:p>
            <a:r>
              <a:rPr lang="en-CA" dirty="0" smtClean="0"/>
              <a:t>Goal was to follow the 7 steps listed in original research paper.</a:t>
            </a:r>
          </a:p>
          <a:p>
            <a:pPr lvl="1"/>
            <a:r>
              <a:rPr lang="en-CA" dirty="0" smtClean="0"/>
              <a:t>Discovered that some steps required a knowledge discovery algorithm to be implemented.</a:t>
            </a:r>
          </a:p>
          <a:p>
            <a:pPr lvl="1"/>
            <a:r>
              <a:rPr lang="en-CA" dirty="0" smtClean="0"/>
              <a:t>Step 1: Entity to Element was the easiest component to implement.</a:t>
            </a:r>
          </a:p>
          <a:p>
            <a:pPr lvl="1"/>
            <a:r>
              <a:rPr lang="en-CA" dirty="0" smtClean="0"/>
              <a:t>Step 2: Relationship to HREF was completed, however using the up to date standards specified by XSD.</a:t>
            </a:r>
          </a:p>
          <a:p>
            <a:pPr lvl="1"/>
            <a:r>
              <a:rPr lang="en-CA" dirty="0" smtClean="0"/>
              <a:t>Steps 3 – 5 that deal with super types and specializations were not able to be implemented successfully. </a:t>
            </a:r>
            <a:endParaRPr lang="en-CA" dirty="0"/>
          </a:p>
          <a:p>
            <a:pPr lvl="1"/>
            <a:r>
              <a:rPr lang="en-CA" dirty="0" smtClean="0"/>
              <a:t>Steps 6 &amp; 7 which deal with participation and cardinality were partially implemented.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67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Database Schema</a:t>
            </a:r>
            <a:endParaRPr lang="en-CA" dirty="0"/>
          </a:p>
        </p:txBody>
      </p:sp>
      <p:pic>
        <p:nvPicPr>
          <p:cNvPr id="4" name="Content Placeholder 3" descr="C:\Users\Rob\Desktop\Image.bmp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629215" cy="4037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15" y="1667906"/>
            <a:ext cx="4478806" cy="44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1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Benefits of conversion to XML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Easy to read small sets of data as text.</a:t>
            </a:r>
          </a:p>
          <a:p>
            <a:r>
              <a:rPr lang="en-CA" dirty="0" smtClean="0"/>
              <a:t>Simple queries can be handled efficiently using </a:t>
            </a:r>
            <a:r>
              <a:rPr lang="en-CA" dirty="0" err="1" smtClean="0"/>
              <a:t>Xpath</a:t>
            </a:r>
            <a:r>
              <a:rPr lang="en-CA" dirty="0" smtClean="0"/>
              <a:t>	</a:t>
            </a:r>
          </a:p>
          <a:p>
            <a:r>
              <a:rPr lang="en-CA" dirty="0" smtClean="0"/>
              <a:t>Web browsers natively support parsing of XML data files.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654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not convert?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Slow conversion time for large databases.</a:t>
            </a:r>
          </a:p>
          <a:p>
            <a:r>
              <a:rPr lang="en-CA" dirty="0" smtClean="0"/>
              <a:t>Complex queries that are easy to write in SQL may not even be possible using </a:t>
            </a:r>
            <a:r>
              <a:rPr lang="en-CA" dirty="0" err="1" smtClean="0"/>
              <a:t>Xpath</a:t>
            </a:r>
            <a:r>
              <a:rPr lang="en-CA" dirty="0" smtClean="0"/>
              <a:t> due to the tree like structure of an XML file.</a:t>
            </a:r>
          </a:p>
          <a:p>
            <a:pPr lvl="1"/>
            <a:r>
              <a:rPr lang="en-CA" dirty="0" smtClean="0"/>
              <a:t>You may end up going through the entire XML file multiple times causing slow query times.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348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Query Time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Used simple query of get the names of all employees</a:t>
            </a:r>
          </a:p>
          <a:p>
            <a:pPr lvl="1"/>
            <a:r>
              <a:rPr lang="en-CA" dirty="0" smtClean="0"/>
              <a:t>SELECT name from people;</a:t>
            </a:r>
          </a:p>
          <a:p>
            <a:pPr lvl="1"/>
            <a:r>
              <a:rPr lang="en-CA" dirty="0" smtClean="0"/>
              <a:t>people/name</a:t>
            </a:r>
          </a:p>
          <a:p>
            <a:r>
              <a:rPr lang="en-CA" dirty="0" smtClean="0"/>
              <a:t>For sample set of data the query time was 0.001 </a:t>
            </a:r>
            <a:r>
              <a:rPr lang="en-CA" dirty="0" smtClean="0"/>
              <a:t>seconds </a:t>
            </a:r>
            <a:r>
              <a:rPr lang="en-CA" dirty="0" smtClean="0"/>
              <a:t>for XML and 0.002 for SQL.</a:t>
            </a:r>
          </a:p>
          <a:p>
            <a:r>
              <a:rPr lang="en-CA" dirty="0" smtClean="0"/>
              <a:t>For larger set of data, 1000 extra staff, query time was 0.005 </a:t>
            </a:r>
            <a:r>
              <a:rPr lang="en-CA" dirty="0" smtClean="0"/>
              <a:t>seconds </a:t>
            </a:r>
            <a:r>
              <a:rPr lang="en-CA" dirty="0" smtClean="0"/>
              <a:t>for </a:t>
            </a:r>
            <a:r>
              <a:rPr lang="en-CA" dirty="0" err="1" smtClean="0"/>
              <a:t>Xpath</a:t>
            </a:r>
            <a:r>
              <a:rPr lang="en-CA" dirty="0" smtClean="0"/>
              <a:t> and 0.003 </a:t>
            </a:r>
            <a:r>
              <a:rPr lang="en-CA" dirty="0" smtClean="0"/>
              <a:t>seconds </a:t>
            </a:r>
            <a:r>
              <a:rPr lang="en-CA" dirty="0" smtClean="0"/>
              <a:t>for SQL.</a:t>
            </a:r>
          </a:p>
          <a:p>
            <a:r>
              <a:rPr lang="en-CA" dirty="0" smtClean="0"/>
              <a:t>For maximum set size of 10000 extra staff, query time was 0.049 </a:t>
            </a:r>
            <a:r>
              <a:rPr lang="en-CA" dirty="0" smtClean="0"/>
              <a:t>seconds </a:t>
            </a:r>
            <a:r>
              <a:rPr lang="en-CA" dirty="0" smtClean="0"/>
              <a:t>for XML and 0.017 </a:t>
            </a:r>
            <a:r>
              <a:rPr lang="en-CA" dirty="0" smtClean="0"/>
              <a:t>seconds </a:t>
            </a:r>
            <a:r>
              <a:rPr lang="en-CA" dirty="0" smtClean="0"/>
              <a:t>for SQL.</a:t>
            </a:r>
          </a:p>
          <a:p>
            <a:r>
              <a:rPr lang="en-CA" dirty="0" smtClean="0"/>
              <a:t>Shows that </a:t>
            </a:r>
            <a:r>
              <a:rPr lang="en-CA" dirty="0" err="1" smtClean="0"/>
              <a:t>Xpath</a:t>
            </a:r>
            <a:r>
              <a:rPr lang="en-CA" dirty="0" smtClean="0"/>
              <a:t> times do increase more rapidly.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649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Creation of Schema Time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With only original data set it took 0.006 </a:t>
            </a:r>
            <a:r>
              <a:rPr lang="en-CA" dirty="0" smtClean="0"/>
              <a:t>seconds </a:t>
            </a:r>
            <a:r>
              <a:rPr lang="en-CA" dirty="0" smtClean="0"/>
              <a:t>to generate the schema.</a:t>
            </a:r>
          </a:p>
          <a:p>
            <a:r>
              <a:rPr lang="en-CA" dirty="0" smtClean="0"/>
              <a:t>This will not change with more entries, only with more tables and keys.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452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Creation of XML file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With original number of entries this took 0.016 </a:t>
            </a:r>
            <a:r>
              <a:rPr lang="en-CA" dirty="0" smtClean="0"/>
              <a:t>seconds</a:t>
            </a:r>
            <a:r>
              <a:rPr lang="en-CA" dirty="0" smtClean="0"/>
              <a:t>.</a:t>
            </a:r>
            <a:endParaRPr lang="en-CA" dirty="0"/>
          </a:p>
          <a:p>
            <a:r>
              <a:rPr lang="en-CA" dirty="0" smtClean="0"/>
              <a:t>With an additional 10000 entries in the people table this took 0.312 </a:t>
            </a:r>
            <a:r>
              <a:rPr lang="en-CA" dirty="0" smtClean="0"/>
              <a:t>seconds</a:t>
            </a:r>
            <a:r>
              <a:rPr lang="en-CA" dirty="0" smtClean="0"/>
              <a:t>. This is a substantial increase in time.</a:t>
            </a:r>
          </a:p>
        </p:txBody>
      </p:sp>
    </p:spTree>
    <p:extLst>
      <p:ext uri="{BB962C8B-B14F-4D97-AF65-F5344CB8AC3E}">
        <p14:creationId xmlns:p14="http://schemas.microsoft.com/office/powerpoint/2010/main" val="64868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424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Converting Relational Databases into XML Documents</vt:lpstr>
      <vt:lpstr>Introduction</vt:lpstr>
      <vt:lpstr>Introduction to my project</vt:lpstr>
      <vt:lpstr>Database Schema</vt:lpstr>
      <vt:lpstr>Benefits of conversion to XML</vt:lpstr>
      <vt:lpstr>Why not convert? </vt:lpstr>
      <vt:lpstr>Query Time </vt:lpstr>
      <vt:lpstr>Creation of Schema Time</vt:lpstr>
      <vt:lpstr>Creation of XML file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Relational Database into XML Document</dc:title>
  <dc:creator>Robert</dc:creator>
  <cp:lastModifiedBy>Robert Hoover</cp:lastModifiedBy>
  <cp:revision>9</cp:revision>
  <dcterms:created xsi:type="dcterms:W3CDTF">2013-11-23T18:14:45Z</dcterms:created>
  <dcterms:modified xsi:type="dcterms:W3CDTF">2013-12-02T17:19:46Z</dcterms:modified>
</cp:coreProperties>
</file>