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3"/>
  </p:sldMasterIdLst>
  <p:notesMasterIdLst>
    <p:notesMasterId r:id="rId8"/>
  </p:notesMasterIdLst>
  <p:sldIdLst>
    <p:sldId id="297" r:id="rId4"/>
    <p:sldId id="258" r:id="rId5"/>
    <p:sldId id="329" r:id="rId6"/>
    <p:sldId id="328" r:id="rId7"/>
    <p:sldId id="335" r:id="rId9"/>
    <p:sldId id="342" r:id="rId10"/>
    <p:sldId id="337" r:id="rId11"/>
    <p:sldId id="333" r:id="rId12"/>
    <p:sldId id="327" r:id="rId13"/>
    <p:sldId id="336" r:id="rId14"/>
    <p:sldId id="29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6" Type="http://schemas.openxmlformats.org/officeDocument/2006/relationships/theme" Target="../theme/theme1.xml"/><Relationship Id="rId35" Type="http://schemas.openxmlformats.org/officeDocument/2006/relationships/image" Target="../media/image1.jpeg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2F3-F948-4E46-92FF-65D00633C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D79-0B57-4FCD-B6AB-36F2F1072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  <a:endParaRPr lang="zh-CN" altLang="en-US" sz="1865" dirty="0">
              <a:solidFill>
                <a:prstClr val="black">
                  <a:lumMod val="75000"/>
                  <a:lumOff val="25000"/>
                </a:prst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7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" y="5227232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2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</a:t>
            </a:r>
            <a:r>
              <a:rPr lang="sv-SE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</a:t>
            </a:r>
            <a:r>
              <a:rPr lang="zh-CN" altLang="sv-SE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容器的常用操作</a:t>
            </a:r>
            <a:endParaRPr lang="zh-CN" altLang="en-US" sz="60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二、容器常用操作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56129" y="1182828"/>
            <a:ext cx="88491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kill		</a:t>
            </a:r>
            <a:r>
              <a:rPr lang="zh-CN" altLang="en-US" dirty="0"/>
              <a:t>立即停止容器（</a:t>
            </a:r>
            <a:r>
              <a:rPr lang="en-US" altLang="zh-CN" dirty="0"/>
              <a:t>SIGKILL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pause	</a:t>
            </a:r>
            <a:r>
              <a:rPr lang="zh-CN" altLang="en-US" dirty="0"/>
              <a:t>暂停容器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unpause</a:t>
            </a:r>
            <a:r>
              <a:rPr lang="en-US" altLang="zh-CN" dirty="0"/>
              <a:t>	</a:t>
            </a:r>
            <a:r>
              <a:rPr lang="zh-CN" altLang="en-US" dirty="0"/>
              <a:t>恢复暂停的容器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rm		</a:t>
            </a:r>
            <a:r>
              <a:rPr lang="zh-CN" altLang="en-US" dirty="0"/>
              <a:t>删除容器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79" y="1551851"/>
            <a:ext cx="815340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72" y="2777630"/>
            <a:ext cx="8191500" cy="698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22" y="3998050"/>
            <a:ext cx="8153400" cy="66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722" y="5203966"/>
            <a:ext cx="81280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  <a:endParaRPr lang="zh-CN" altLang="en-US" sz="6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50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65917" y="2316374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一</a:t>
            </a:r>
            <a:endParaRPr lang="zh-CN" altLang="en-US" dirty="0"/>
          </a:p>
        </p:txBody>
      </p:sp>
      <p:sp>
        <p:nvSpPr>
          <p:cNvPr id="12" name="TextBox 24"/>
          <p:cNvSpPr txBox="1"/>
          <p:nvPr/>
        </p:nvSpPr>
        <p:spPr>
          <a:xfrm>
            <a:off x="5765917" y="3423814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二</a:t>
            </a:r>
            <a:endParaRPr lang="zh-CN" altLang="en-US" dirty="0"/>
          </a:p>
        </p:txBody>
      </p:sp>
      <p:sp>
        <p:nvSpPr>
          <p:cNvPr id="13" name="TextBox 25"/>
          <p:cNvSpPr txBox="1"/>
          <p:nvPr/>
        </p:nvSpPr>
        <p:spPr>
          <a:xfrm>
            <a:off x="6825789" y="2362121"/>
            <a:ext cx="2339102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镜像常见操作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6825789" y="3444447"/>
            <a:ext cx="2339102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容器常见操作</a:t>
            </a:r>
            <a:endParaRPr lang="en-US" altLang="zh-CN" dirty="0">
              <a:sym typeface="方正兰亭黑_GBK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5728737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镜像常见操作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一、镜像常见操作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92341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images	</a:t>
            </a:r>
            <a:r>
              <a:rPr lang="zh-CN" altLang="en-US" dirty="0"/>
              <a:t>显示镜像列表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images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images my-repo/my-image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；docker images my-repo/my-image:latest；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7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images -q；docker images --filter "dangling=true"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7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704020202020204" pitchFamily="34" charset="0"/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r>
              <a:rPr lang="en-US" altLang="zh-CN" dirty="0"/>
              <a:t>history	</a:t>
            </a:r>
            <a:r>
              <a:rPr lang="zh-CN" altLang="en-US" dirty="0"/>
              <a:t>显示镜像构建历史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commit	</a:t>
            </a:r>
            <a:r>
              <a:rPr lang="zh-CN" altLang="en-US" dirty="0"/>
              <a:t>从容器创建新镜像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81" y="2424906"/>
            <a:ext cx="59817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-92" b="48525"/>
          <a:stretch>
            <a:fillRect/>
          </a:stretch>
        </p:blipFill>
        <p:spPr>
          <a:xfrm>
            <a:off x="1192696" y="4100019"/>
            <a:ext cx="3999865" cy="803910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5525088"/>
            <a:ext cx="5269230" cy="68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一、镜像常见操作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019266" y="1400118"/>
            <a:ext cx="7875270" cy="4351338"/>
          </a:xfrm>
          <a:prstGeom prst="rect">
            <a:avLst/>
          </a:prstGeom>
        </p:spPr>
        <p:txBody>
          <a:bodyPr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build	</a:t>
            </a:r>
            <a:r>
              <a:rPr lang="zh-CN" altLang="en-US" dirty="0"/>
              <a:t>从 </a:t>
            </a:r>
            <a:r>
              <a:rPr lang="en-US" altLang="zh-CN" dirty="0" err="1"/>
              <a:t>Dockerfile</a:t>
            </a:r>
            <a:r>
              <a:rPr lang="en-US" altLang="zh-CN" dirty="0"/>
              <a:t> </a:t>
            </a:r>
            <a:r>
              <a:rPr lang="zh-CN" altLang="en-US" dirty="0"/>
              <a:t>构建镜像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参数	说明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-d	后台运行容器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-it	交互模式启动容器并进入终端（常与 bash 一起用）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--name	指定容器名称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-p	端口映射，例如：-p 8080:80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-v	数据卷挂载，例如：-v /host:/container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--rm	容器退出时自动删除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r>
              <a:rPr lang="en-US" altLang="zh-CN" dirty="0"/>
              <a:t>--network	指定网络模式，例如：--network host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7005" r="3983" b="9949"/>
          <a:stretch>
            <a:fillRect/>
          </a:stretch>
        </p:blipFill>
        <p:spPr>
          <a:xfrm>
            <a:off x="1102451" y="1833823"/>
            <a:ext cx="7134225" cy="1038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一、镜像常见操作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019266" y="1400118"/>
            <a:ext cx="787527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zh-CN" dirty="0"/>
              <a:t>tag  	</a:t>
            </a:r>
            <a:r>
              <a:rPr lang="zh-CN" altLang="en-US" dirty="0"/>
              <a:t>给镜像打 </a:t>
            </a:r>
            <a:r>
              <a:rPr lang="en-US" altLang="zh-CN" dirty="0"/>
              <a:t>tag</a:t>
            </a:r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pull      	</a:t>
            </a:r>
            <a:r>
              <a:rPr lang="zh-CN" altLang="en-US" dirty="0"/>
              <a:t>从 </a:t>
            </a:r>
            <a:r>
              <a:rPr lang="en-US" altLang="zh-CN" dirty="0"/>
              <a:t>registry </a:t>
            </a:r>
            <a:r>
              <a:rPr lang="zh-CN" altLang="en-US" dirty="0"/>
              <a:t>下载镜像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121" y="1833664"/>
            <a:ext cx="7656195" cy="906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3429181"/>
            <a:ext cx="7804150" cy="103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一、镜像常见操作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028324" y="1371020"/>
            <a:ext cx="882184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push      	</a:t>
            </a:r>
            <a:r>
              <a:rPr lang="zh-CN" altLang="en-US" dirty="0"/>
              <a:t>将 镜像 上传到 </a:t>
            </a:r>
            <a:r>
              <a:rPr lang="en-US" altLang="zh-CN" dirty="0"/>
              <a:t>registry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704020202020204" pitchFamily="34" charset="0"/>
              <a:buNone/>
            </a:pPr>
            <a:endParaRPr lang="en-US" altLang="zh-CN" dirty="0"/>
          </a:p>
          <a:p>
            <a:r>
              <a:rPr lang="en-US" altLang="zh-CN" dirty="0" err="1"/>
              <a:t>rmi</a:t>
            </a:r>
            <a:r>
              <a:rPr lang="en-US" altLang="zh-CN" dirty="0"/>
              <a:t>     	</a:t>
            </a:r>
            <a:r>
              <a:rPr lang="zh-CN" altLang="en-US" dirty="0"/>
              <a:t>删除 </a:t>
            </a:r>
            <a:r>
              <a:rPr lang="en-US" altLang="zh-CN" dirty="0"/>
              <a:t>Docker host </a:t>
            </a:r>
            <a:r>
              <a:rPr lang="zh-CN" altLang="en-US" dirty="0"/>
              <a:t>中的镜像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r>
              <a:rPr lang="en-US" altLang="zh-CN" dirty="0"/>
              <a:t>search 	</a:t>
            </a:r>
            <a:r>
              <a:rPr lang="zh-CN" altLang="en-US" dirty="0"/>
              <a:t>搜索 </a:t>
            </a:r>
            <a:r>
              <a:rPr lang="en-US" altLang="zh-CN" dirty="0"/>
              <a:t>Docker Hub </a:t>
            </a:r>
            <a:r>
              <a:rPr lang="zh-CN" altLang="en-US" dirty="0"/>
              <a:t>中的镜像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259" y="1835264"/>
            <a:ext cx="8191500" cy="970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59" y="3337056"/>
            <a:ext cx="8140700" cy="957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59" y="4862362"/>
            <a:ext cx="81661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8" y="3231460"/>
            <a:ext cx="5978119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容器的常见操作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二、容器常用操作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56129" y="1253331"/>
            <a:ext cx="88220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start	</a:t>
            </a:r>
            <a:r>
              <a:rPr lang="zh-CN" altLang="en-US" dirty="0"/>
              <a:t>启动容器</a:t>
            </a: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r>
              <a:rPr lang="en-US" altLang="zh-CN" dirty="0"/>
              <a:t>stop		</a:t>
            </a:r>
            <a:r>
              <a:rPr lang="zh-CN" altLang="en-US" dirty="0"/>
              <a:t>停止容器（</a:t>
            </a:r>
            <a:r>
              <a:rPr lang="en-US" altLang="zh-CN" dirty="0"/>
              <a:t>SIGTERM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Font typeface="Arial" panose="020B0704020202020204" pitchFamily="34" charset="0"/>
              <a:buNone/>
            </a:pPr>
            <a:endParaRPr lang="zh-CN" altLang="en-US" dirty="0"/>
          </a:p>
          <a:p>
            <a:r>
              <a:rPr lang="en-US" altLang="zh-CN" dirty="0"/>
              <a:t>restart	</a:t>
            </a:r>
            <a:r>
              <a:rPr lang="zh-CN" altLang="en-US" dirty="0"/>
              <a:t>重启容器（</a:t>
            </a:r>
            <a:r>
              <a:rPr lang="en-US" altLang="zh-CN" dirty="0"/>
              <a:t>--restart=always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141" y="1687354"/>
            <a:ext cx="81280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41" y="3188177"/>
            <a:ext cx="8153400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41" y="4807570"/>
            <a:ext cx="8178800" cy="110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707</Words>
  <Application>WPS 表格</Application>
  <PresentationFormat>宽屏</PresentationFormat>
  <Paragraphs>100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宋体</vt:lpstr>
      <vt:lpstr>Wingdings</vt:lpstr>
      <vt:lpstr>华文细黑</vt:lpstr>
      <vt:lpstr>黑体-简</vt:lpstr>
      <vt:lpstr>Arial Unicode MS</vt:lpstr>
      <vt:lpstr>微软雅黑</vt:lpstr>
      <vt:lpstr>汉仪旗黑</vt:lpstr>
      <vt:lpstr>汉仪书宋二KW</vt:lpstr>
      <vt:lpstr>方正兰亭粗黑_GBK</vt:lpstr>
      <vt:lpstr>汉仪中黑KW</vt:lpstr>
      <vt:lpstr>微软雅黑 Light</vt:lpstr>
      <vt:lpstr>方正兰亭中黑_GBK</vt:lpstr>
      <vt:lpstr>方正兰亭黑_GBK</vt:lpstr>
      <vt:lpstr>Impact</vt:lpstr>
      <vt:lpstr>Adobe 明體 Std L</vt:lpstr>
      <vt:lpstr>宋体</vt:lpstr>
      <vt:lpstr>Arial Black</vt:lpstr>
      <vt:lpstr>Calibri</vt:lpstr>
      <vt:lpstr>Helvetica Neue</vt:lpstr>
      <vt:lpstr>冬青黑体简体中文</vt:lpstr>
      <vt:lpstr>微软雅黑</vt:lpstr>
      <vt:lpstr>主题1</vt:lpstr>
      <vt:lpstr>微笑PPT - 小A</vt:lpstr>
      <vt:lpstr>PowerPoint 演示文稿</vt:lpstr>
      <vt:lpstr>PowerPoint 演示文稿</vt:lpstr>
      <vt:lpstr>PowerPoint 演示文稿</vt:lpstr>
      <vt:lpstr>一、镜像常见操作</vt:lpstr>
      <vt:lpstr>一、镜像常见操作</vt:lpstr>
      <vt:lpstr>一、镜像常见操作</vt:lpstr>
      <vt:lpstr>一、镜像常见操作</vt:lpstr>
      <vt:lpstr>PowerPoint 演示文稿</vt:lpstr>
      <vt:lpstr>二、容器常用操作</vt:lpstr>
      <vt:lpstr>二、容器常用操作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J：）</cp:lastModifiedBy>
  <cp:revision>24</cp:revision>
  <dcterms:created xsi:type="dcterms:W3CDTF">2025-04-30T03:33:29Z</dcterms:created>
  <dcterms:modified xsi:type="dcterms:W3CDTF">2025-04-30T03:33:29Z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54D80431C6BB7E3F8C82E4641C09EAA9_42</vt:lpwstr>
  </property>
  <property fmtid="{D5CDD505-2E9C-101B-9397-08002B2CF9AE}" pid="3" name="KSOProductBuildVer">
    <vt:lpwstr>2052-6.7.1.8828</vt:lpwstr>
  </property>
</Properties>
</file>