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1"/>
  </p:notesMasterIdLst>
  <p:sldIdLst>
    <p:sldId id="297" r:id="rId3"/>
    <p:sldId id="258" r:id="rId4"/>
    <p:sldId id="322" r:id="rId5"/>
    <p:sldId id="331" r:id="rId6"/>
    <p:sldId id="332" r:id="rId7"/>
    <p:sldId id="333" r:id="rId8"/>
    <p:sldId id="335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04D-F701-4A34-8BFE-633B57C979F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0CA7-F385-48A8-9C25-E601BD758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7293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4</a:t>
            </a:r>
            <a:r>
              <a:rPr lang="zh-CN" altLang="en-US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调试</a:t>
            </a:r>
            <a:r>
              <a:rPr lang="en-US" altLang="zh-CN" sz="54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55126" y="3090125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defRPr>
            </a:lvl1pPr>
          </a:lstStyle>
          <a:p>
            <a:r>
              <a:rPr lang="zh-CN" altLang="en-US" dirty="0"/>
              <a:t>一</a:t>
            </a:r>
          </a:p>
        </p:txBody>
      </p:sp>
      <p:sp>
        <p:nvSpPr>
          <p:cNvPr id="11" name="TextBox 22"/>
          <p:cNvSpPr txBox="1"/>
          <p:nvPr/>
        </p:nvSpPr>
        <p:spPr>
          <a:xfrm>
            <a:off x="6581391" y="3073755"/>
            <a:ext cx="4907754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28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en-US" altLang="zh-CN" sz="28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4589813" y="3231460"/>
            <a:ext cx="7602187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44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28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zh-CN" altLang="en-US" dirty="0"/>
          </a:p>
        </p:txBody>
      </p:sp>
      <p:pic>
        <p:nvPicPr>
          <p:cNvPr id="5" name="Picture 2" descr="http://7xo6kd.com1.z0.glb.clouddn.com/upload-ueditor-image-20170502-1493737075229036266.jpg">
            <a:extLst>
              <a:ext uri="{FF2B5EF4-FFF2-40B4-BE49-F238E27FC236}">
                <a16:creationId xmlns:a16="http://schemas.microsoft.com/office/drawing/2014/main" id="{42371F94-89CF-62C7-B865-9817209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2" y="2390093"/>
            <a:ext cx="5428264" cy="39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7xo6kd.com1.z0.glb.clouddn.com/upload-ueditor-image-20170502-1493737075843061650.jpg">
            <a:extLst>
              <a:ext uri="{FF2B5EF4-FFF2-40B4-BE49-F238E27FC236}">
                <a16:creationId xmlns:a16="http://schemas.microsoft.com/office/drawing/2014/main" id="{8ABBD2AF-1F24-D5AA-6D6D-59AA39F8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30" y="2390093"/>
            <a:ext cx="5257800" cy="38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3BE888-53A6-D06E-E71F-18FB698797A5}"/>
              </a:ext>
            </a:extLst>
          </p:cNvPr>
          <p:cNvSpPr txBox="1"/>
          <p:nvPr/>
        </p:nvSpPr>
        <p:spPr>
          <a:xfrm>
            <a:off x="856129" y="1047750"/>
            <a:ext cx="5627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42540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511542-DB4F-1848-8F4E-FA6C0B8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4" y="3139154"/>
            <a:ext cx="2817180" cy="13899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BF36D3-6E5F-DDC9-6533-5BAF256B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57" y="2777394"/>
            <a:ext cx="2874285" cy="1751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93D57C-C666-4A78-CA37-0DDA2E01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468" y="2415634"/>
            <a:ext cx="2817180" cy="2113440"/>
          </a:xfrm>
          <a:prstGeom prst="rect">
            <a:avLst/>
          </a:prstGeom>
        </p:spPr>
      </p:pic>
      <p:sp>
        <p:nvSpPr>
          <p:cNvPr id="6" name="右箭头 6">
            <a:extLst>
              <a:ext uri="{FF2B5EF4-FFF2-40B4-BE49-F238E27FC236}">
                <a16:creationId xmlns:a16="http://schemas.microsoft.com/office/drawing/2014/main" id="{5090D232-B50C-A94D-47BE-0044B0E83518}"/>
              </a:ext>
            </a:extLst>
          </p:cNvPr>
          <p:cNvSpPr/>
          <p:nvPr/>
        </p:nvSpPr>
        <p:spPr>
          <a:xfrm>
            <a:off x="3310359" y="3264061"/>
            <a:ext cx="891251" cy="57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8">
            <a:extLst>
              <a:ext uri="{FF2B5EF4-FFF2-40B4-BE49-F238E27FC236}">
                <a16:creationId xmlns:a16="http://schemas.microsoft.com/office/drawing/2014/main" id="{BE4D168F-BDA4-12B9-F11D-8699225E3889}"/>
              </a:ext>
            </a:extLst>
          </p:cNvPr>
          <p:cNvSpPr/>
          <p:nvPr/>
        </p:nvSpPr>
        <p:spPr>
          <a:xfrm>
            <a:off x="7800179" y="3264061"/>
            <a:ext cx="891251" cy="57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7D192C-3985-15D4-8199-FCD46DEFE178}"/>
              </a:ext>
            </a:extLst>
          </p:cNvPr>
          <p:cNvSpPr txBox="1"/>
          <p:nvPr/>
        </p:nvSpPr>
        <p:spPr>
          <a:xfrm>
            <a:off x="856129" y="1047750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、镜像的分层</a:t>
            </a:r>
            <a:endParaRPr lang="zh-CN" altLang="en-US" sz="3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3A13968-A350-964B-5684-EE34614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28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7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CDA626E-894D-7EEF-4053-E8BFD587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28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51AA5A-797D-0746-465D-CF807D1759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docker pull  [</a:t>
            </a:r>
            <a:r>
              <a:rPr lang="zh-CN" altLang="en-US" dirty="0"/>
              <a:t>镜像名</a:t>
            </a:r>
            <a:r>
              <a:rPr lang="en-US" altLang="zh-CN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 pull  nginx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2D902-D82E-5DB4-6058-644ABBB4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19" y="2815916"/>
            <a:ext cx="7875125" cy="37868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24D28E-D36C-73B2-BBD7-934825E86790}"/>
              </a:ext>
            </a:extLst>
          </p:cNvPr>
          <p:cNvSpPr txBox="1"/>
          <p:nvPr/>
        </p:nvSpPr>
        <p:spPr>
          <a:xfrm>
            <a:off x="856129" y="104775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、拉取镜像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776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CDA626E-894D-7EEF-4053-E8BFD587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调试</a:t>
            </a:r>
            <a:r>
              <a:rPr lang="en-US" altLang="zh-CN" sz="2800" b="1" dirty="0" err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Dockerfile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以及镜像命名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24D28E-D36C-73B2-BBD7-934825E86790}"/>
              </a:ext>
            </a:extLst>
          </p:cNvPr>
          <p:cNvSpPr txBox="1"/>
          <p:nvPr/>
        </p:nvSpPr>
        <p:spPr>
          <a:xfrm>
            <a:off x="856129" y="1047750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、配置加速器</a:t>
            </a:r>
            <a:endParaRPr lang="zh-CN" altLang="en-US" sz="36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EF9E9F3-FA3A-6199-F9A3-38974A341D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mkdir -p /etc/docker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tee /etc/docker/daemon.json &lt;&lt;-'EOF'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"registry-mirrors": ["https://kjwnphug.mirror.aliyuncs.com"]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EOF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systemctl daemon-reload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systemctl restart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6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Adobe 明體 Std L</vt:lpstr>
      <vt:lpstr>Arial Unicode MS</vt:lpstr>
      <vt:lpstr>方正兰亭粗黑_GBK</vt:lpstr>
      <vt:lpstr>微软雅黑</vt:lpstr>
      <vt:lpstr>微软雅黑 Light</vt:lpstr>
      <vt:lpstr>Arial</vt:lpstr>
      <vt:lpstr>Arial Black</vt:lpstr>
      <vt:lpstr>Calibri</vt:lpstr>
      <vt:lpstr>Impact</vt:lpstr>
      <vt:lpstr>Wingdings</vt:lpstr>
      <vt:lpstr>主题1</vt:lpstr>
      <vt:lpstr>微笑PPT - 小A</vt:lpstr>
      <vt:lpstr>PowerPoint 演示文稿</vt:lpstr>
      <vt:lpstr>PowerPoint 演示文稿</vt:lpstr>
      <vt:lpstr>PowerPoint 演示文稿</vt:lpstr>
      <vt:lpstr>一、调试Dockerfile以及镜像命名</vt:lpstr>
      <vt:lpstr>一、调试Dockerfile以及镜像命名</vt:lpstr>
      <vt:lpstr>一、调试Dockerfile以及镜像命名</vt:lpstr>
      <vt:lpstr>一、调试Dockerfile以及镜像命名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Administrator</cp:lastModifiedBy>
  <cp:revision>14</cp:revision>
  <dcterms:created xsi:type="dcterms:W3CDTF">2023-08-30T06:42:19Z</dcterms:created>
  <dcterms:modified xsi:type="dcterms:W3CDTF">2023-09-07T17:12:09Z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C210033BDBB5C3751253E464C466B3D1_42</vt:lpwstr>
  </property>
  <property fmtid="{D5CDD505-2E9C-101B-9397-08002B2CF9AE}" pid="3" name="KSOProductBuildVer">
    <vt:lpwstr>2052-6.0.2.8225</vt:lpwstr>
  </property>
</Properties>
</file>