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</p:sldMasterIdLst>
  <p:notesMasterIdLst>
    <p:notesMasterId r:id="rId19"/>
  </p:notesMasterIdLst>
  <p:sldIdLst>
    <p:sldId id="297" r:id="rId3"/>
    <p:sldId id="258" r:id="rId4"/>
    <p:sldId id="322" r:id="rId5"/>
    <p:sldId id="361" r:id="rId6"/>
    <p:sldId id="362" r:id="rId7"/>
    <p:sldId id="323" r:id="rId8"/>
    <p:sldId id="317" r:id="rId9"/>
    <p:sldId id="324" r:id="rId10"/>
    <p:sldId id="343" r:id="rId11"/>
    <p:sldId id="354" r:id="rId12"/>
    <p:sldId id="355" r:id="rId13"/>
    <p:sldId id="359" r:id="rId14"/>
    <p:sldId id="356" r:id="rId15"/>
    <p:sldId id="357" r:id="rId16"/>
    <p:sldId id="360" r:id="rId17"/>
    <p:sldId id="29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645"/>
    <a:srgbClr val="0D0745"/>
    <a:srgbClr val="292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88150" autoAdjust="0"/>
  </p:normalViewPr>
  <p:slideViewPr>
    <p:cSldViewPr snapToGrid="0" showGuides="1">
      <p:cViewPr varScale="1">
        <p:scale>
          <a:sx n="82" d="100"/>
          <a:sy n="82" d="100"/>
        </p:scale>
        <p:origin x="558" y="84"/>
      </p:cViewPr>
      <p:guideLst>
        <p:guide orient="horz" pos="2143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26C04-36E8-4DFB-8BD2-299C5D6587ED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00BE-219B-4CC9-A256-ADA4C6668A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6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0" y="5227232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19</a:t>
            </a:r>
            <a:r>
              <a:rPr lang="zh-CN" altLang="en-US" sz="60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 </a:t>
            </a:r>
            <a:r>
              <a:rPr sz="60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</a:t>
            </a:r>
            <a:r>
              <a:rPr 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综合实训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</a:t>
            </a:r>
            <a:endParaRPr lang="zh-CN" sz="60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156200" y="3164840"/>
            <a:ext cx="6713855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l"/>
            <a:r>
              <a: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如何运行和如何进入容器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中黑_GBK" panose="02000000000000000000" charset="-122"/>
              <a:sym typeface="+mn-ea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045" y="1190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指定容器启动时执行命令：</a:t>
            </a:r>
            <a:endParaRPr lang="en-US" altLang="zh-CN" dirty="0"/>
          </a:p>
          <a:p>
            <a:r>
              <a:rPr lang="en-US" altLang="zh-CN" dirty="0"/>
              <a:t>CMD </a:t>
            </a:r>
            <a:r>
              <a:rPr lang="zh-CN" altLang="en-US" dirty="0"/>
              <a:t>指令。</a:t>
            </a:r>
          </a:p>
          <a:p>
            <a:r>
              <a:rPr lang="en-US" altLang="zh-CN" dirty="0"/>
              <a:t>ENDPOINT </a:t>
            </a:r>
            <a:r>
              <a:rPr lang="zh-CN" altLang="en-US" dirty="0"/>
              <a:t>指令。</a:t>
            </a:r>
          </a:p>
          <a:p>
            <a:r>
              <a:rPr lang="zh-CN" altLang="en-US" dirty="0"/>
              <a:t>在 </a:t>
            </a:r>
            <a:r>
              <a:rPr lang="en-US" altLang="zh-CN" dirty="0" err="1"/>
              <a:t>docker</a:t>
            </a:r>
            <a:r>
              <a:rPr lang="en-US" altLang="zh-CN" dirty="0"/>
              <a:t> run </a:t>
            </a:r>
            <a:r>
              <a:rPr lang="zh-CN" altLang="en-US" dirty="0"/>
              <a:t>命令行中指定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" y="4188504"/>
            <a:ext cx="6324143" cy="718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10" y="5288336"/>
            <a:ext cx="11445607" cy="8532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四、进入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9435" y="10388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两种方法进入容器：</a:t>
            </a:r>
            <a:r>
              <a:rPr lang="en-US" altLang="zh-CN" dirty="0"/>
              <a:t>attach </a:t>
            </a:r>
            <a:r>
              <a:rPr lang="zh-CN" altLang="en-US" dirty="0"/>
              <a:t>和 </a:t>
            </a:r>
            <a:r>
              <a:rPr lang="en-US" altLang="zh-CN" dirty="0"/>
              <a:t>exec</a:t>
            </a:r>
          </a:p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attach (</a:t>
            </a:r>
            <a:r>
              <a:rPr lang="zh-CN" altLang="en-US" dirty="0"/>
              <a:t>可通过 </a:t>
            </a:r>
            <a:r>
              <a:rPr lang="en-US" altLang="zh-CN" dirty="0" err="1"/>
              <a:t>Ctrl+p</a:t>
            </a:r>
            <a:r>
              <a:rPr lang="en-US" altLang="zh-CN" dirty="0"/>
              <a:t> </a:t>
            </a:r>
            <a:r>
              <a:rPr lang="zh-CN" altLang="en-US" dirty="0"/>
              <a:t>然后 </a:t>
            </a:r>
            <a:r>
              <a:rPr lang="en-US" altLang="zh-CN" dirty="0" err="1"/>
              <a:t>Ctrl+q</a:t>
            </a:r>
            <a:r>
              <a:rPr lang="en-US" altLang="zh-CN" dirty="0"/>
              <a:t> </a:t>
            </a:r>
            <a:r>
              <a:rPr lang="zh-CN" altLang="en-US" dirty="0"/>
              <a:t>组合键退出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docker</a:t>
            </a:r>
            <a:r>
              <a:rPr lang="en-US" altLang="zh-CN" dirty="0"/>
              <a:t> exec 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96" y="2055113"/>
            <a:ext cx="8138532" cy="16113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96" y="4092278"/>
            <a:ext cx="10415239" cy="19133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156200" y="3164840"/>
            <a:ext cx="6144895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sym typeface="+mn-ea"/>
              </a:rPr>
              <a:t>Docker</a:t>
            </a:r>
            <a:r>
              <a:rPr lang="zh-CN" altLang="en-US" sz="4400" b="1" dirty="0">
                <a:solidFill>
                  <a:schemeClr val="bg1"/>
                </a:solidFill>
                <a:sym typeface="+mn-ea"/>
              </a:rPr>
              <a:t>常用操作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中黑_GBK" panose="02000000000000000000" charset="-122"/>
              <a:sym typeface="+mn-ea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五、镜像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的常见操作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2811" y="1402715"/>
            <a:ext cx="8538656" cy="4907280"/>
          </a:xfrm>
        </p:spPr>
        <p:txBody>
          <a:bodyPr>
            <a:normAutofit/>
          </a:bodyPr>
          <a:lstStyle/>
          <a:p>
            <a:r>
              <a:rPr lang="en-US" altLang="zh-CN" dirty="0"/>
              <a:t>images		</a:t>
            </a:r>
            <a:r>
              <a:rPr lang="zh-CN" altLang="en-US" dirty="0"/>
              <a:t>显示镜像列表</a:t>
            </a:r>
          </a:p>
          <a:p>
            <a:r>
              <a:rPr lang="en-US" altLang="zh-CN" dirty="0"/>
              <a:t>history		</a:t>
            </a:r>
            <a:r>
              <a:rPr lang="zh-CN" altLang="en-US" dirty="0"/>
              <a:t>显示镜像构建历史</a:t>
            </a:r>
          </a:p>
          <a:p>
            <a:r>
              <a:rPr lang="en-US" altLang="zh-CN" dirty="0"/>
              <a:t>commit		</a:t>
            </a:r>
            <a:r>
              <a:rPr lang="zh-CN" altLang="en-US" dirty="0"/>
              <a:t>从容器创建新镜像</a:t>
            </a:r>
          </a:p>
          <a:p>
            <a:r>
              <a:rPr lang="en-US" altLang="zh-CN" dirty="0">
                <a:sym typeface="+mn-ea"/>
              </a:rPr>
              <a:t>build		</a:t>
            </a:r>
            <a:r>
              <a:rPr lang="zh-CN" altLang="en-US" dirty="0">
                <a:sym typeface="+mn-ea"/>
              </a:rPr>
              <a:t>从 </a:t>
            </a:r>
            <a:r>
              <a:rPr lang="en-US" altLang="zh-CN" dirty="0" err="1">
                <a:sym typeface="+mn-ea"/>
              </a:rPr>
              <a:t>Dockerfile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构建镜像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tag  		</a:t>
            </a:r>
            <a:r>
              <a:rPr lang="zh-CN" altLang="en-US" dirty="0">
                <a:sym typeface="+mn-ea"/>
              </a:rPr>
              <a:t>给镜像打 </a:t>
            </a:r>
            <a:r>
              <a:rPr lang="en-US" altLang="zh-CN" dirty="0">
                <a:sym typeface="+mn-ea"/>
              </a:rPr>
              <a:t>tag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pull      		</a:t>
            </a:r>
            <a:r>
              <a:rPr lang="zh-CN" altLang="en-US" dirty="0">
                <a:sym typeface="+mn-ea"/>
              </a:rPr>
              <a:t>从 </a:t>
            </a:r>
            <a:r>
              <a:rPr lang="en-US" altLang="zh-CN" dirty="0">
                <a:sym typeface="+mn-ea"/>
              </a:rPr>
              <a:t>registry </a:t>
            </a:r>
            <a:r>
              <a:rPr lang="zh-CN" altLang="en-US" dirty="0">
                <a:sym typeface="+mn-ea"/>
              </a:rPr>
              <a:t>下载镜像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push      		</a:t>
            </a:r>
            <a:r>
              <a:rPr lang="zh-CN" altLang="en-US" dirty="0">
                <a:sym typeface="+mn-ea"/>
              </a:rPr>
              <a:t>将 镜像 上传到 </a:t>
            </a:r>
            <a:r>
              <a:rPr lang="en-US" altLang="zh-CN" dirty="0">
                <a:sym typeface="+mn-ea"/>
              </a:rPr>
              <a:t>registry</a:t>
            </a:r>
            <a:endParaRPr lang="en-US" altLang="zh-CN" dirty="0"/>
          </a:p>
          <a:p>
            <a:r>
              <a:rPr lang="en-US" altLang="zh-CN" dirty="0" err="1">
                <a:sym typeface="+mn-ea"/>
              </a:rPr>
              <a:t>rmi</a:t>
            </a:r>
            <a:r>
              <a:rPr lang="en-US" altLang="zh-CN" dirty="0">
                <a:sym typeface="+mn-ea"/>
              </a:rPr>
              <a:t>     		</a:t>
            </a:r>
            <a:r>
              <a:rPr lang="zh-CN" altLang="en-US" dirty="0">
                <a:sym typeface="+mn-ea"/>
              </a:rPr>
              <a:t>删除 </a:t>
            </a:r>
            <a:r>
              <a:rPr lang="en-US" altLang="zh-CN" dirty="0">
                <a:sym typeface="+mn-ea"/>
              </a:rPr>
              <a:t>Docker host </a:t>
            </a:r>
            <a:r>
              <a:rPr lang="zh-CN" altLang="en-US" dirty="0">
                <a:sym typeface="+mn-ea"/>
              </a:rPr>
              <a:t>中的镜像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search 		</a:t>
            </a:r>
            <a:r>
              <a:rPr lang="zh-CN" altLang="en-US" dirty="0">
                <a:sym typeface="+mn-ea"/>
              </a:rPr>
              <a:t>搜索 </a:t>
            </a:r>
            <a:r>
              <a:rPr lang="en-US" altLang="zh-CN" dirty="0">
                <a:sym typeface="+mn-ea"/>
              </a:rPr>
              <a:t>Docker Hub </a:t>
            </a:r>
            <a:r>
              <a:rPr lang="zh-CN" altLang="en-US" dirty="0">
                <a:sym typeface="+mn-ea"/>
              </a:rPr>
              <a:t>中的镜像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五、容器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的常见操作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738" y="1596682"/>
            <a:ext cx="10039985" cy="432625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ym typeface="+mn-ea"/>
              </a:rPr>
              <a:t>start		</a:t>
            </a:r>
            <a:r>
              <a:rPr lang="zh-CN" altLang="en-US" sz="3200" dirty="0">
                <a:sym typeface="+mn-ea"/>
              </a:rPr>
              <a:t>启动容器</a:t>
            </a:r>
            <a:endParaRPr lang="zh-CN" altLang="en-US" sz="3200" dirty="0"/>
          </a:p>
          <a:p>
            <a:r>
              <a:rPr lang="en-US" altLang="zh-CN" sz="3200" dirty="0">
                <a:sym typeface="+mn-ea"/>
              </a:rPr>
              <a:t>stop		</a:t>
            </a:r>
            <a:r>
              <a:rPr lang="zh-CN" altLang="en-US" sz="3200" dirty="0">
                <a:sym typeface="+mn-ea"/>
              </a:rPr>
              <a:t>停止容器（</a:t>
            </a:r>
            <a:r>
              <a:rPr lang="en-US" altLang="zh-CN" sz="3200" dirty="0">
                <a:sym typeface="+mn-ea"/>
              </a:rPr>
              <a:t>SIGTERM</a:t>
            </a:r>
            <a:r>
              <a:rPr lang="zh-CN" altLang="en-US" sz="3200" dirty="0">
                <a:sym typeface="+mn-ea"/>
              </a:rPr>
              <a:t>）</a:t>
            </a:r>
            <a:endParaRPr lang="zh-CN" altLang="en-US" sz="3200" dirty="0"/>
          </a:p>
          <a:p>
            <a:r>
              <a:rPr lang="en-US" altLang="zh-CN" sz="3200" dirty="0">
                <a:sym typeface="+mn-ea"/>
              </a:rPr>
              <a:t>restart		</a:t>
            </a:r>
            <a:r>
              <a:rPr lang="zh-CN" altLang="en-US" sz="3200" dirty="0">
                <a:sym typeface="+mn-ea"/>
              </a:rPr>
              <a:t>重启容器（</a:t>
            </a:r>
            <a:r>
              <a:rPr lang="en-US" altLang="zh-CN" sz="3200" dirty="0">
                <a:sym typeface="+mn-ea"/>
              </a:rPr>
              <a:t>--restart=always</a:t>
            </a:r>
            <a:r>
              <a:rPr lang="zh-CN" altLang="en-US" sz="3200" dirty="0">
                <a:sym typeface="+mn-ea"/>
              </a:rPr>
              <a:t>）</a:t>
            </a:r>
            <a:endParaRPr lang="zh-CN" altLang="en-US" sz="3200" dirty="0"/>
          </a:p>
          <a:p>
            <a:r>
              <a:rPr lang="en-US" altLang="zh-CN" sz="3200" dirty="0">
                <a:sym typeface="+mn-ea"/>
              </a:rPr>
              <a:t>kill			</a:t>
            </a:r>
            <a:r>
              <a:rPr lang="zh-CN" altLang="en-US" sz="3200" dirty="0">
                <a:sym typeface="+mn-ea"/>
              </a:rPr>
              <a:t>立即停止容器（</a:t>
            </a:r>
            <a:r>
              <a:rPr lang="en-US" altLang="zh-CN" sz="3200" dirty="0">
                <a:sym typeface="+mn-ea"/>
              </a:rPr>
              <a:t>SIGKILL</a:t>
            </a:r>
            <a:r>
              <a:rPr lang="zh-CN" altLang="en-US" sz="3200" dirty="0">
                <a:sym typeface="+mn-ea"/>
              </a:rPr>
              <a:t>）</a:t>
            </a:r>
            <a:endParaRPr lang="zh-CN" altLang="en-US" sz="3200" dirty="0"/>
          </a:p>
          <a:p>
            <a:r>
              <a:rPr lang="en-US" altLang="zh-CN" sz="3200" dirty="0">
                <a:sym typeface="+mn-ea"/>
              </a:rPr>
              <a:t>pause		</a:t>
            </a:r>
            <a:r>
              <a:rPr lang="zh-CN" altLang="en-US" sz="3200" dirty="0">
                <a:sym typeface="+mn-ea"/>
              </a:rPr>
              <a:t>暂停容器</a:t>
            </a:r>
            <a:endParaRPr lang="zh-CN" altLang="en-US" sz="3200" dirty="0"/>
          </a:p>
          <a:p>
            <a:r>
              <a:rPr lang="en-US" altLang="zh-CN" sz="3200" dirty="0" err="1">
                <a:sym typeface="+mn-ea"/>
              </a:rPr>
              <a:t>Unpause</a:t>
            </a:r>
            <a:r>
              <a:rPr lang="en-US" altLang="zh-CN" sz="3200" dirty="0">
                <a:sym typeface="+mn-ea"/>
              </a:rPr>
              <a:t>	</a:t>
            </a:r>
            <a:r>
              <a:rPr lang="zh-CN" altLang="en-US" sz="3200" dirty="0">
                <a:sym typeface="+mn-ea"/>
              </a:rPr>
              <a:t>恢复暂停的容器</a:t>
            </a:r>
            <a:endParaRPr lang="zh-CN" altLang="en-US" sz="3200" dirty="0"/>
          </a:p>
          <a:p>
            <a:r>
              <a:rPr lang="en-US" altLang="zh-CN" sz="3200" dirty="0">
                <a:sym typeface="+mn-ea"/>
              </a:rPr>
              <a:t>rm			</a:t>
            </a:r>
            <a:r>
              <a:rPr lang="zh-CN" altLang="en-US" sz="3200" dirty="0">
                <a:sym typeface="+mn-ea"/>
              </a:rPr>
              <a:t>删除容器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65917" y="861497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一</a:t>
            </a:r>
          </a:p>
        </p:txBody>
      </p:sp>
      <p:sp>
        <p:nvSpPr>
          <p:cNvPr id="11" name="TextBox 22"/>
          <p:cNvSpPr txBox="1"/>
          <p:nvPr/>
        </p:nvSpPr>
        <p:spPr>
          <a:xfrm>
            <a:off x="6730012" y="895738"/>
            <a:ext cx="4750435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通过Dockerfile文件构建镜像</a:t>
            </a:r>
          </a:p>
        </p:txBody>
      </p:sp>
      <p:sp>
        <p:nvSpPr>
          <p:cNvPr id="13" name="TextBox 25"/>
          <p:cNvSpPr txBox="1"/>
          <p:nvPr/>
        </p:nvSpPr>
        <p:spPr>
          <a:xfrm>
            <a:off x="6723435" y="1965296"/>
            <a:ext cx="3471463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dirty="0" err="1">
                <a:sym typeface="+mn-ea"/>
              </a:rPr>
              <a:t>调试Dockerfile文件</a:t>
            </a:r>
            <a:endParaRPr dirty="0"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65800" y="1969135"/>
            <a:ext cx="664210" cy="1755775"/>
            <a:chOff x="9080" y="4851"/>
            <a:chExt cx="1046" cy="2765"/>
          </a:xfrm>
        </p:grpSpPr>
        <p:sp>
          <p:nvSpPr>
            <p:cNvPr id="12" name="TextBox 24"/>
            <p:cNvSpPr txBox="1"/>
            <p:nvPr/>
          </p:nvSpPr>
          <p:spPr>
            <a:xfrm>
              <a:off x="9080" y="4851"/>
              <a:ext cx="1046" cy="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cs typeface="方正兰亭中黑_GBK" panose="02000000000000000000" charset="-122"/>
                </a:defRPr>
              </a:lvl1pPr>
            </a:lstStyle>
            <a:p>
              <a:r>
                <a:rPr lang="zh-CN" altLang="en-US" dirty="0"/>
                <a:t>二</a:t>
              </a: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9080" y="6565"/>
              <a:ext cx="1046" cy="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cs typeface="方正兰亭中黑_GBK" panose="02000000000000000000" charset="-122"/>
                </a:defRPr>
              </a:lvl1pPr>
            </a:lstStyle>
            <a:p>
              <a:r>
                <a:rPr lang="zh-CN" altLang="en-US" dirty="0"/>
                <a:t>三</a:t>
              </a:r>
            </a:p>
          </p:txBody>
        </p:sp>
      </p:grpSp>
      <p:sp>
        <p:nvSpPr>
          <p:cNvPr id="15" name="TextBox 28"/>
          <p:cNvSpPr txBox="1"/>
          <p:nvPr/>
        </p:nvSpPr>
        <p:spPr>
          <a:xfrm>
            <a:off x="6729904" y="3034854"/>
            <a:ext cx="434041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dirty="0">
                <a:sym typeface="+mn-ea"/>
              </a:rPr>
              <a:t>使用docker commit命令</a:t>
            </a:r>
          </a:p>
        </p:txBody>
      </p:sp>
      <p:sp>
        <p:nvSpPr>
          <p:cNvPr id="3" name="TextBox 25"/>
          <p:cNvSpPr txBox="1"/>
          <p:nvPr/>
        </p:nvSpPr>
        <p:spPr>
          <a:xfrm>
            <a:off x="6735818" y="4104412"/>
            <a:ext cx="413446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dirty="0" err="1">
                <a:sym typeface="+mn-ea"/>
              </a:rPr>
              <a:t>如何运行和如何进入容器</a:t>
            </a:r>
            <a:endParaRPr dirty="0"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72150" y="4015740"/>
            <a:ext cx="657860" cy="1753235"/>
            <a:chOff x="9080" y="4851"/>
            <a:chExt cx="1036" cy="2761"/>
          </a:xfrm>
        </p:grpSpPr>
        <p:sp>
          <p:nvSpPr>
            <p:cNvPr id="7" name="TextBox 24"/>
            <p:cNvSpPr txBox="1"/>
            <p:nvPr/>
          </p:nvSpPr>
          <p:spPr>
            <a:xfrm>
              <a:off x="9080" y="4851"/>
              <a:ext cx="1036" cy="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cs typeface="方正兰亭中黑_GBK" panose="02000000000000000000" charset="-122"/>
                </a:defRPr>
              </a:lvl1pPr>
            </a:lstStyle>
            <a:p>
              <a:r>
                <a:rPr lang="zh-CN" altLang="en-US" dirty="0"/>
                <a:t>四</a:t>
              </a:r>
            </a:p>
          </p:txBody>
        </p:sp>
        <p:sp>
          <p:nvSpPr>
            <p:cNvPr id="8" name="TextBox 27"/>
            <p:cNvSpPr txBox="1"/>
            <p:nvPr/>
          </p:nvSpPr>
          <p:spPr>
            <a:xfrm>
              <a:off x="9080" y="6563"/>
              <a:ext cx="1036" cy="1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800" b="1">
                  <a:solidFill>
                    <a:schemeClr val="bg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cs typeface="方正兰亭中黑_GBK" panose="02000000000000000000" charset="-122"/>
                </a:defRPr>
              </a:lvl1pPr>
            </a:lstStyle>
            <a:p>
              <a:r>
                <a:rPr lang="zh-CN" altLang="en-US" dirty="0"/>
                <a:t>五</a:t>
              </a:r>
            </a:p>
          </p:txBody>
        </p:sp>
      </p:grpSp>
      <p:sp>
        <p:nvSpPr>
          <p:cNvPr id="9" name="TextBox 28"/>
          <p:cNvSpPr txBox="1"/>
          <p:nvPr/>
        </p:nvSpPr>
        <p:spPr>
          <a:xfrm>
            <a:off x="6736254" y="5173970"/>
            <a:ext cx="2828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dirty="0">
                <a:sym typeface="+mn-ea"/>
              </a:rPr>
              <a:t>Docker常用操作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4905632" y="3231515"/>
            <a:ext cx="7105136" cy="76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+mn-ea"/>
              </a:rPr>
              <a:t>通过Dockerfile文件构建镜像</a:t>
            </a:r>
            <a:endParaRPr lang="zh-CN" altLang="en-US" sz="40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AAFF8-5E25-CBA5-5E7B-9188BCF7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+mn-ea"/>
              </a:rPr>
              <a:t>通过Dockerfile文件构建镜像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4E4442-6410-D3C4-0F07-E75A68CAE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1" r="26558" b="22162"/>
          <a:stretch/>
        </p:blipFill>
        <p:spPr>
          <a:xfrm>
            <a:off x="856129" y="1155356"/>
            <a:ext cx="8953996" cy="45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AAFF8-5E25-CBA5-5E7B-9188BCF7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+mn-ea"/>
              </a:rPr>
              <a:t>通过Dockerfile文件构建镜像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95615-36E8-46A1-DC98-4B8283ABE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4" t="8200" r="1558"/>
          <a:stretch/>
        </p:blipFill>
        <p:spPr>
          <a:xfrm>
            <a:off x="856129" y="971340"/>
            <a:ext cx="11235877" cy="564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9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156200" y="3164840"/>
            <a:ext cx="6144895" cy="9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调试Dockerfile文件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中黑_GBK" panose="02000000000000000000" charset="-122"/>
              <a:sym typeface="+mn-ea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调试Dockerfile文件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4523761" name="图片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670" y="4537710"/>
            <a:ext cx="11669395" cy="17449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66065" y="3475990"/>
            <a:ext cx="9571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运行docker build构建新镜像，并新命名为centos-addvim2。但会出现明显错误提示。图片显示第二步出错，找不到文件。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6065" y="982980"/>
            <a:ext cx="816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编写错误的</a:t>
            </a:r>
            <a:r>
              <a:rPr lang="en-US" altLang="zh-CN"/>
              <a:t>Dockerfile</a:t>
            </a:r>
            <a:r>
              <a:rPr lang="zh-CN" altLang="en-US"/>
              <a:t>文件，根据错误提示修改</a:t>
            </a:r>
            <a:r>
              <a:rPr lang="en-US" altLang="zh-CN"/>
              <a:t>Dockerfile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8455" y="1584960"/>
            <a:ext cx="6012815" cy="1657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vim Dockerfile</a:t>
            </a:r>
          </a:p>
          <a:p>
            <a:r>
              <a:rPr lang="zh-CN" altLang="en-US" sz="2400" dirty="0"/>
              <a:t>FROM centos</a:t>
            </a:r>
          </a:p>
          <a:p>
            <a:r>
              <a:rPr lang="zh-CN" altLang="en-US" sz="2400" dirty="0"/>
              <a:t>ADD packages123.tar.gz /root/</a:t>
            </a:r>
          </a:p>
          <a:p>
            <a:r>
              <a:rPr lang="zh-CN" altLang="en-US" sz="2400" dirty="0"/>
              <a:t>RUN yum install -y /root/addvim/*.rpm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119" y="3231515"/>
            <a:ext cx="6751869" cy="76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l"/>
            <a:r>
              <a:rPr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+mn-ea"/>
              </a:rPr>
              <a:t>使用docker commit命令</a:t>
            </a:r>
            <a:endParaRPr lang="zh-CN" altLang="en-US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+mn-ea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使用docker commit命令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635" y="1229360"/>
            <a:ext cx="12279630" cy="5248910"/>
          </a:xfrm>
        </p:spPr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dirty="0" err="1"/>
              <a:t>命令格式如下</a:t>
            </a:r>
            <a:r>
              <a:rPr dirty="0"/>
              <a:t>：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docker commit -m="</a:t>
            </a:r>
            <a:r>
              <a:rPr dirty="0" err="1"/>
              <a:t>提交的描述信息</a:t>
            </a:r>
            <a:r>
              <a:rPr dirty="0"/>
              <a:t>" -a="</a:t>
            </a:r>
            <a:r>
              <a:rPr dirty="0" err="1"/>
              <a:t>作者</a:t>
            </a:r>
            <a:r>
              <a:rPr dirty="0"/>
              <a:t>" </a:t>
            </a:r>
            <a:r>
              <a:rPr dirty="0" err="1"/>
              <a:t>容器ID</a:t>
            </a:r>
            <a:r>
              <a:rPr dirty="0"/>
              <a:t> </a:t>
            </a:r>
            <a:r>
              <a:rPr dirty="0" err="1"/>
              <a:t>要创建的目标镜像名</a:t>
            </a:r>
            <a:r>
              <a:rPr dirty="0"/>
              <a:t>:[</a:t>
            </a:r>
            <a:r>
              <a:rPr dirty="0" err="1"/>
              <a:t>标签名</a:t>
            </a:r>
            <a:r>
              <a:rPr dirty="0"/>
              <a:t>]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OPTIONS说明</a:t>
            </a:r>
            <a:r>
              <a:rPr dirty="0"/>
              <a:t>：</a:t>
            </a:r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-a：提交的镜像作者；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-c：使用Dockerfile指令来创建镜像；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-m：提交时的说明文字；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-p：在commit时，将容器暂停。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2172335"/>
            <a:ext cx="8979535" cy="737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404</Words>
  <Application>Microsoft Office PowerPoint</Application>
  <PresentationFormat>宽屏</PresentationFormat>
  <Paragraphs>88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Adobe 明體 Std L</vt:lpstr>
      <vt:lpstr>Arial Unicode MS</vt:lpstr>
      <vt:lpstr>方正兰亭粗黑_GBK</vt:lpstr>
      <vt:lpstr>微软雅黑</vt:lpstr>
      <vt:lpstr>微软雅黑 Light</vt:lpstr>
      <vt:lpstr>Arial</vt:lpstr>
      <vt:lpstr>Arial Black</vt:lpstr>
      <vt:lpstr>Calibri</vt:lpstr>
      <vt:lpstr>Impact</vt:lpstr>
      <vt:lpstr>Wingdings</vt:lpstr>
      <vt:lpstr>Office 主题</vt:lpstr>
      <vt:lpstr>微笑PPT - 小A</vt:lpstr>
      <vt:lpstr>PowerPoint 演示文稿</vt:lpstr>
      <vt:lpstr>PowerPoint 演示文稿</vt:lpstr>
      <vt:lpstr>PowerPoint 演示文稿</vt:lpstr>
      <vt:lpstr>一、通过Dockerfile文件构建镜像</vt:lpstr>
      <vt:lpstr>一、通过Dockerfile文件构建镜像</vt:lpstr>
      <vt:lpstr>PowerPoint 演示文稿</vt:lpstr>
      <vt:lpstr>二、调试Dockerfile文件</vt:lpstr>
      <vt:lpstr>PowerPoint 演示文稿</vt:lpstr>
      <vt:lpstr>三、使用docker commit命令</vt:lpstr>
      <vt:lpstr>PowerPoint 演示文稿</vt:lpstr>
      <vt:lpstr>四、运行容器</vt:lpstr>
      <vt:lpstr>四、进入容器</vt:lpstr>
      <vt:lpstr>PowerPoint 演示文稿</vt:lpstr>
      <vt:lpstr>五、镜像的常见操作</vt:lpstr>
      <vt:lpstr>五、容器的常见操作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Administrator</cp:lastModifiedBy>
  <cp:revision>54</cp:revision>
  <dcterms:created xsi:type="dcterms:W3CDTF">2023-09-08T01:50:31Z</dcterms:created>
  <dcterms:modified xsi:type="dcterms:W3CDTF">2023-09-08T10:12:09Z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20F5CB009E1898DD742EF864B5DE98DF_42</vt:lpwstr>
  </property>
</Properties>
</file>