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2"/>
  </p:sldMasterIdLst>
  <p:notesMasterIdLst>
    <p:notesMasterId r:id="rId12"/>
  </p:notesMasterIdLst>
  <p:sldIdLst>
    <p:sldId id="297" r:id="rId3"/>
    <p:sldId id="258" r:id="rId4"/>
    <p:sldId id="322" r:id="rId5"/>
    <p:sldId id="331" r:id="rId6"/>
    <p:sldId id="332" r:id="rId7"/>
    <p:sldId id="333" r:id="rId8"/>
    <p:sldId id="323" r:id="rId9"/>
    <p:sldId id="334" r:id="rId10"/>
    <p:sldId id="29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6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1119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-1" y="5227232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</a:t>
            </a:r>
            <a:r>
              <a:rPr lang="en-US" altLang="zh-CN" sz="60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8</a:t>
            </a:r>
            <a:r>
              <a:rPr lang="zh-CN" altLang="en-US" sz="60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讲  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限制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容器的内存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764018" y="2335650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一</a:t>
            </a:r>
          </a:p>
        </p:txBody>
      </p:sp>
      <p:sp>
        <p:nvSpPr>
          <p:cNvPr id="11" name="TextBox 22"/>
          <p:cNvSpPr txBox="1"/>
          <p:nvPr/>
        </p:nvSpPr>
        <p:spPr>
          <a:xfrm>
            <a:off x="6743323" y="2386401"/>
            <a:ext cx="2698176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容器操作流程图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764018" y="3443090"/>
            <a:ext cx="663964" cy="667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二</a:t>
            </a:r>
          </a:p>
        </p:txBody>
      </p:sp>
      <p:sp>
        <p:nvSpPr>
          <p:cNvPr id="13" name="TextBox 25"/>
          <p:cNvSpPr txBox="1"/>
          <p:nvPr/>
        </p:nvSpPr>
        <p:spPr>
          <a:xfrm>
            <a:off x="6743323" y="3471081"/>
            <a:ext cx="3775393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8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dirty="0"/>
              <a:t>限制容器对内存的使用</a:t>
            </a:r>
            <a:endParaRPr lang="en-US" altLang="zh-CN" dirty="0">
              <a:sym typeface="方正兰亭黑_GBK" panose="020000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4660181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容器操作流程图</a:t>
            </a:r>
            <a:endParaRPr lang="en-US" altLang="zh-CN" sz="4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一、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容器操作流程图</a:t>
            </a:r>
            <a:endParaRPr lang="zh-CN" altLang="en-US" dirty="0"/>
          </a:p>
        </p:txBody>
      </p:sp>
      <p:pic>
        <p:nvPicPr>
          <p:cNvPr id="3" name="Picture 2" descr="upload-ueditor-image-20170608-1496889671778038814.jpg (1129×575)">
            <a:extLst>
              <a:ext uri="{FF2B5EF4-FFF2-40B4-BE49-F238E27FC236}">
                <a16:creationId xmlns:a16="http://schemas.microsoft.com/office/drawing/2014/main" id="{4D6BEFA6-8674-6552-4178-75B0FC1A4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9"/>
          <a:stretch/>
        </p:blipFill>
        <p:spPr bwMode="auto">
          <a:xfrm>
            <a:off x="0" y="939821"/>
            <a:ext cx="12192000" cy="56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一、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容器操作流程图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82A8C-01E9-A2D6-BB9E-DBCEE210C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7"/>
          <a:stretch/>
        </p:blipFill>
        <p:spPr>
          <a:xfrm>
            <a:off x="501399" y="1002009"/>
            <a:ext cx="11189202" cy="51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0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一、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容器操作流程图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5B1EE6-56E1-DEF6-2903-6203646423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55"/>
          <a:stretch/>
        </p:blipFill>
        <p:spPr>
          <a:xfrm>
            <a:off x="543339" y="1071957"/>
            <a:ext cx="11326881" cy="554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6090935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限制容器对内存的使用</a:t>
            </a:r>
            <a:endParaRPr lang="en-US" altLang="zh-CN" sz="44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 dirty="0"/>
              <a:t>二、限制容器对内存的使用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AA38DB3-13A6-1936-71C6-3C9A3DA0671C}"/>
              </a:ext>
            </a:extLst>
          </p:cNvPr>
          <p:cNvSpPr txBox="1">
            <a:spLocks/>
          </p:cNvSpPr>
          <p:nvPr/>
        </p:nvSpPr>
        <p:spPr>
          <a:xfrm>
            <a:off x="145772" y="1009772"/>
            <a:ext cx="11809141" cy="5532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</a:t>
            </a:r>
            <a:r>
              <a:rPr lang="zh-CN" altLang="en-US" dirty="0"/>
              <a:t>通过下面两组参数来控制容器内存的使用量（默认</a:t>
            </a:r>
            <a:r>
              <a:rPr lang="en-US" altLang="zh-CN" dirty="0"/>
              <a:t>-1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-m </a:t>
            </a:r>
            <a:r>
              <a:rPr lang="zh-CN" altLang="en-US" dirty="0"/>
              <a:t>或 </a:t>
            </a:r>
            <a:r>
              <a:rPr lang="en-US" altLang="zh-CN" dirty="0"/>
              <a:t>--memory</a:t>
            </a:r>
            <a:r>
              <a:rPr lang="zh-CN" altLang="en-US" dirty="0"/>
              <a:t>：设置内存的使用限额，例如 </a:t>
            </a:r>
            <a:r>
              <a:rPr lang="en-US" altLang="zh-CN" dirty="0"/>
              <a:t>100M, 2G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--memory-swap</a:t>
            </a:r>
            <a:r>
              <a:rPr lang="zh-CN" altLang="en-US" dirty="0"/>
              <a:t>：设置 内存</a:t>
            </a:r>
            <a:r>
              <a:rPr lang="en-US" altLang="zh-CN" dirty="0"/>
              <a:t>+swap </a:t>
            </a:r>
            <a:r>
              <a:rPr lang="zh-CN" altLang="en-US" dirty="0"/>
              <a:t>的使用限额（默认是</a:t>
            </a:r>
            <a:r>
              <a:rPr lang="en-US" altLang="zh-CN" dirty="0"/>
              <a:t>-m</a:t>
            </a:r>
            <a:r>
              <a:rPr lang="zh-CN" altLang="en-US" dirty="0"/>
              <a:t>的两倍）。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-it -m 200M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vm</a:t>
            </a:r>
            <a:r>
              <a:rPr lang="en-US" altLang="zh-CN" dirty="0"/>
              <a:t> 1 --</a:t>
            </a:r>
            <a:r>
              <a:rPr lang="en-US" altLang="zh-CN" dirty="0" err="1"/>
              <a:t>vm</a:t>
            </a:r>
            <a:r>
              <a:rPr lang="en-US" altLang="zh-CN" dirty="0"/>
              <a:t>-bytes 190M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-it -m 200M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vm</a:t>
            </a:r>
            <a:r>
              <a:rPr lang="en-US" altLang="zh-CN" dirty="0"/>
              <a:t> 1 --</a:t>
            </a:r>
            <a:r>
              <a:rPr lang="en-US" altLang="zh-CN" dirty="0" err="1"/>
              <a:t>vm</a:t>
            </a:r>
            <a:r>
              <a:rPr lang="en-US" altLang="zh-CN" dirty="0"/>
              <a:t>-bytes 210M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67A21-9DFD-F454-DF03-B2989B62F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4" y="3472454"/>
            <a:ext cx="6853498" cy="11993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BB90EC-AF69-3999-40EE-297B36AB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3" y="5004150"/>
            <a:ext cx="6061761" cy="153805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CEFEF2-BAE1-8B14-8125-59BF16BAC59B}"/>
              </a:ext>
            </a:extLst>
          </p:cNvPr>
          <p:cNvSpPr txBox="1"/>
          <p:nvPr/>
        </p:nvSpPr>
        <p:spPr>
          <a:xfrm>
            <a:off x="6657009" y="5253069"/>
            <a:ext cx="529790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 1</a:t>
            </a:r>
            <a:r>
              <a:rPr lang="zh-CN" altLang="en-US" sz="2000" dirty="0"/>
              <a:t>：启动 </a:t>
            </a:r>
            <a:r>
              <a:rPr lang="en-US" altLang="zh-CN" sz="2000" dirty="0"/>
              <a:t>1 </a:t>
            </a:r>
            <a:r>
              <a:rPr lang="zh-CN" altLang="en-US" sz="2000" dirty="0"/>
              <a:t>个内存工作线程。</a:t>
            </a:r>
          </a:p>
          <a:p>
            <a:r>
              <a:rPr lang="en-US" altLang="zh-CN" sz="2000" dirty="0"/>
              <a:t>--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-bytes 100M</a:t>
            </a:r>
            <a:r>
              <a:rPr lang="zh-CN" altLang="en-US" sz="2000" dirty="0"/>
              <a:t>：每个线程分配 </a:t>
            </a:r>
            <a:r>
              <a:rPr lang="en-US" altLang="zh-CN" sz="2000" dirty="0"/>
              <a:t>190M </a:t>
            </a:r>
            <a:r>
              <a:rPr lang="zh-CN" altLang="en-US" sz="2000" dirty="0"/>
              <a:t>内存。</a:t>
            </a:r>
          </a:p>
        </p:txBody>
      </p:sp>
    </p:spTree>
    <p:extLst>
      <p:ext uri="{BB962C8B-B14F-4D97-AF65-F5344CB8AC3E}">
        <p14:creationId xmlns:p14="http://schemas.microsoft.com/office/powerpoint/2010/main" val="175918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43400" y="4331256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</TotalTime>
  <Words>168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Adobe 明體 Std L</vt:lpstr>
      <vt:lpstr>Arial Unicode MS</vt:lpstr>
      <vt:lpstr>方正兰亭粗黑_GBK</vt:lpstr>
      <vt:lpstr>微软雅黑</vt:lpstr>
      <vt:lpstr>微软雅黑 Light</vt:lpstr>
      <vt:lpstr>Arial</vt:lpstr>
      <vt:lpstr>Arial Black</vt:lpstr>
      <vt:lpstr>Calibri</vt:lpstr>
      <vt:lpstr>Impact</vt:lpstr>
      <vt:lpstr>Wingdings</vt:lpstr>
      <vt:lpstr>主题1</vt:lpstr>
      <vt:lpstr>微笑PPT - 小A</vt:lpstr>
      <vt:lpstr>PowerPoint 演示文稿</vt:lpstr>
      <vt:lpstr>PowerPoint 演示文稿</vt:lpstr>
      <vt:lpstr>PowerPoint 演示文稿</vt:lpstr>
      <vt:lpstr>一、容器操作流程图</vt:lpstr>
      <vt:lpstr>一、容器操作流程图</vt:lpstr>
      <vt:lpstr>一、容器操作流程图</vt:lpstr>
      <vt:lpstr>PowerPoint 演示文稿</vt:lpstr>
      <vt:lpstr>二、限制容器对内存的使用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h429302517@outlook.com</dc:creator>
  <cp:lastModifiedBy>Administrator</cp:lastModifiedBy>
  <cp:revision>25</cp:revision>
  <dcterms:created xsi:type="dcterms:W3CDTF">2023-09-05T02:40:11Z</dcterms:created>
  <dcterms:modified xsi:type="dcterms:W3CDTF">2023-09-07T17:05:46Z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54D80431C6BB7E3F8C82E4641C09EAA9_42</vt:lpwstr>
  </property>
  <property fmtid="{D5CDD505-2E9C-101B-9397-08002B2CF9AE}" pid="3" name="KSOProductBuildVer">
    <vt:lpwstr>2052-6.0.2.8225</vt:lpwstr>
  </property>
</Properties>
</file>