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3"/>
  </p:notesMasterIdLst>
  <p:sldIdLst>
    <p:sldId id="297" r:id="rId3"/>
    <p:sldId id="258" r:id="rId4"/>
    <p:sldId id="322" r:id="rId5"/>
    <p:sldId id="331" r:id="rId6"/>
    <p:sldId id="323" r:id="rId7"/>
    <p:sldId id="340" r:id="rId8"/>
    <p:sldId id="324" r:id="rId9"/>
    <p:sldId id="341" r:id="rId10"/>
    <p:sldId id="339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45"/>
    <a:srgbClr val="0D0745"/>
    <a:srgbClr val="29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6" autoAdjust="0"/>
    <p:restoredTop sz="88184" autoAdjust="0"/>
  </p:normalViewPr>
  <p:slideViewPr>
    <p:cSldViewPr snapToGrid="0" showGuides="1">
      <p:cViewPr varScale="1">
        <p:scale>
          <a:sx n="105" d="100"/>
          <a:sy n="105" d="100"/>
        </p:scale>
        <p:origin x="1272" y="200"/>
      </p:cViewPr>
      <p:guideLst>
        <p:guide orient="horz" pos="2164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26C04-36E8-4DFB-8BD2-299C5D6587E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00BE-219B-4CC9-A256-ADA4C666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7232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11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原生网络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3C77ECA-2743-72B2-8D47-C9E7C39B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5917" y="197274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</a:p>
        </p:txBody>
      </p:sp>
      <p:sp>
        <p:nvSpPr>
          <p:cNvPr id="11" name="TextBox 22"/>
          <p:cNvSpPr txBox="1"/>
          <p:nvPr/>
        </p:nvSpPr>
        <p:spPr>
          <a:xfrm>
            <a:off x="6978614" y="2006988"/>
            <a:ext cx="425323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>
                <a:sym typeface="方正兰亭黑_GBK" panose="02000000000000000000" charset="-122"/>
              </a:rPr>
              <a:t>常</a:t>
            </a:r>
            <a:r>
              <a:rPr lang="en-US" altLang="zh-CN" dirty="0" err="1">
                <a:sym typeface="+mn-ea"/>
              </a:rPr>
              <a:t>见Docker原生网络模型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765917" y="308018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二</a:t>
            </a:r>
          </a:p>
        </p:txBody>
      </p:sp>
      <p:sp>
        <p:nvSpPr>
          <p:cNvPr id="13" name="TextBox 25"/>
          <p:cNvSpPr txBox="1"/>
          <p:nvPr/>
        </p:nvSpPr>
        <p:spPr>
          <a:xfrm>
            <a:off x="6978705" y="3122683"/>
            <a:ext cx="350266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en-US" altLang="zh-CN" dirty="0"/>
              <a:t>none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网络模型</a:t>
            </a:r>
          </a:p>
        </p:txBody>
      </p:sp>
      <p:sp>
        <p:nvSpPr>
          <p:cNvPr id="14" name="TextBox 27"/>
          <p:cNvSpPr txBox="1"/>
          <p:nvPr/>
        </p:nvSpPr>
        <p:spPr>
          <a:xfrm>
            <a:off x="5765917" y="416730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三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6978824" y="4239250"/>
            <a:ext cx="2710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en-US" altLang="zh-CN" dirty="0"/>
              <a:t>bridge</a:t>
            </a:r>
            <a:r>
              <a:rPr lang="zh-CN" altLang="en-US" dirty="0"/>
              <a:t>网络模型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120" y="3231515"/>
            <a:ext cx="6821516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常见</a:t>
            </a: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Docker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原生网络模型</a:t>
            </a: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D910A-3DEF-8326-472D-FD18C54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charset="-122"/>
              </a:rPr>
              <a:t>一、常见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charset="-122"/>
              </a:rPr>
              <a:t>原生网络模型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2BFC26A8-D9A5-48F9-E2DB-559929643E97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none</a:t>
            </a:r>
            <a:r>
              <a:rPr lang="zh-CN" altLang="en-US"/>
              <a:t>网络：就是没网络，容器内除了</a:t>
            </a:r>
            <a:r>
              <a:rPr lang="en-US" altLang="zh-CN"/>
              <a:t>lo</a:t>
            </a:r>
            <a:r>
              <a:rPr lang="zh-CN" altLang="en-US"/>
              <a:t>外没有任何网卡。创建容器时，可以通过</a:t>
            </a:r>
            <a:r>
              <a:rPr lang="en-US" altLang="zh-CN"/>
              <a:t>--network=none</a:t>
            </a:r>
            <a:r>
              <a:rPr lang="zh-CN" altLang="en-US"/>
              <a:t>制定使用</a:t>
            </a:r>
            <a:r>
              <a:rPr lang="en-US" altLang="zh-CN"/>
              <a:t>none</a:t>
            </a:r>
            <a:r>
              <a:rPr lang="zh-CN" altLang="en-US"/>
              <a:t>网络。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host</a:t>
            </a:r>
            <a:r>
              <a:rPr lang="zh-CN" altLang="en-US"/>
              <a:t>网络：容器共享</a:t>
            </a:r>
            <a:r>
              <a:rPr lang="en-US" altLang="zh-CN"/>
              <a:t>Docker host</a:t>
            </a:r>
            <a:r>
              <a:rPr lang="zh-CN" altLang="en-US"/>
              <a:t>的网络栈，容器的网络配置与</a:t>
            </a:r>
            <a:r>
              <a:rPr lang="en-US" altLang="zh-CN"/>
              <a:t>host</a:t>
            </a:r>
            <a:r>
              <a:rPr lang="zh-CN" altLang="en-US"/>
              <a:t>完全一样。可以通过 </a:t>
            </a:r>
            <a:r>
              <a:rPr lang="en-US" altLang="zh-CN"/>
              <a:t>--network=host </a:t>
            </a:r>
            <a:r>
              <a:rPr lang="zh-CN" altLang="en-US"/>
              <a:t>指定使用</a:t>
            </a:r>
            <a:r>
              <a:rPr lang="en-US" altLang="zh-CN"/>
              <a:t>host</a:t>
            </a:r>
            <a:r>
              <a:rPr lang="zh-CN" altLang="en-US"/>
              <a:t>网络。</a:t>
            </a:r>
          </a:p>
          <a:p>
            <a:endParaRPr lang="zh-CN" altLang="en-US"/>
          </a:p>
          <a:p>
            <a:r>
              <a:rPr lang="en-US" altLang="zh-CN"/>
              <a:t>bridge</a:t>
            </a:r>
            <a:r>
              <a:rPr lang="zh-CN" altLang="en-US"/>
              <a:t>网络：</a:t>
            </a:r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安装时会创建一个命名为</a:t>
            </a:r>
            <a:r>
              <a:rPr lang="en-US" altLang="zh-CN">
                <a:sym typeface="+mn-ea"/>
              </a:rPr>
              <a:t>docker0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linux bridge</a:t>
            </a:r>
            <a:r>
              <a:rPr lang="zh-CN" altLang="en-US">
                <a:sym typeface="+mn-ea"/>
              </a:rPr>
              <a:t>。如果不指定</a:t>
            </a:r>
            <a:r>
              <a:rPr lang="en-US" altLang="zh-CN">
                <a:sym typeface="+mn-ea"/>
              </a:rPr>
              <a:t>--network</a:t>
            </a:r>
            <a:r>
              <a:rPr lang="zh-CN" altLang="en-US">
                <a:sym typeface="+mn-ea"/>
              </a:rPr>
              <a:t>，创建的容器默认都会挂到</a:t>
            </a:r>
            <a:r>
              <a:rPr lang="en-US" altLang="zh-CN">
                <a:sym typeface="+mn-ea"/>
              </a:rPr>
              <a:t>docker0</a:t>
            </a:r>
            <a:r>
              <a:rPr lang="zh-CN" altLang="en-US">
                <a:sym typeface="+mn-ea"/>
              </a:rPr>
              <a:t>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8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156200" y="3164840"/>
            <a:ext cx="6144895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none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和</a:t>
            </a: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host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网络模型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D910A-3DEF-8326-472D-FD18C54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charset="-122"/>
              </a:rPr>
              <a:t>二、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none和host网络模型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1B101-4700-F667-5842-10C51FD09889}"/>
              </a:ext>
            </a:extLst>
          </p:cNvPr>
          <p:cNvSpPr txBox="1">
            <a:spLocks/>
          </p:cNvSpPr>
          <p:nvPr/>
        </p:nvSpPr>
        <p:spPr>
          <a:xfrm>
            <a:off x="856129" y="911225"/>
            <a:ext cx="10413233" cy="333949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none</a:t>
            </a:r>
            <a:r>
              <a:rPr lang="zh-CN" altLang="en-US" sz="2400" dirty="0"/>
              <a:t>网络：就是没网络，容器内除了</a:t>
            </a:r>
            <a:r>
              <a:rPr lang="en-US" altLang="zh-CN" sz="2400" dirty="0"/>
              <a:t>lo</a:t>
            </a:r>
            <a:r>
              <a:rPr lang="zh-CN" altLang="en-US" sz="2400" dirty="0"/>
              <a:t>外没有任何网卡。创建容器时，可以通过</a:t>
            </a:r>
            <a:r>
              <a:rPr lang="en-US" altLang="zh-CN" sz="2400" dirty="0"/>
              <a:t>--network=none</a:t>
            </a:r>
            <a:r>
              <a:rPr lang="zh-CN" altLang="en-US" sz="2400" dirty="0"/>
              <a:t>制定使用</a:t>
            </a:r>
            <a:r>
              <a:rPr lang="en-US" altLang="zh-CN" sz="2400" dirty="0"/>
              <a:t>none</a:t>
            </a:r>
            <a:r>
              <a:rPr lang="zh-CN" altLang="en-US" sz="2400" dirty="0"/>
              <a:t>网络。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host</a:t>
            </a:r>
            <a:r>
              <a:rPr lang="zh-CN" altLang="en-US" sz="2400" dirty="0"/>
              <a:t>网络：容器共享</a:t>
            </a:r>
            <a:r>
              <a:rPr lang="en-US" altLang="zh-CN" sz="2400" dirty="0"/>
              <a:t>Docker host</a:t>
            </a:r>
            <a:r>
              <a:rPr lang="zh-CN" altLang="en-US" sz="2400" dirty="0"/>
              <a:t>的网络栈，容器的网络配置与</a:t>
            </a:r>
            <a:r>
              <a:rPr lang="en-US" altLang="zh-CN" sz="2400" dirty="0"/>
              <a:t>host</a:t>
            </a:r>
            <a:r>
              <a:rPr lang="zh-CN" altLang="en-US" sz="2400" dirty="0"/>
              <a:t>完全一样。可以通过 </a:t>
            </a:r>
            <a:r>
              <a:rPr lang="en-US" altLang="zh-CN" sz="2400" dirty="0"/>
              <a:t>--network=host </a:t>
            </a:r>
            <a:r>
              <a:rPr lang="zh-CN" altLang="en-US" sz="2400" dirty="0"/>
              <a:t>指定使用</a:t>
            </a:r>
            <a:r>
              <a:rPr lang="en-US" altLang="zh-CN" sz="2400" dirty="0"/>
              <a:t>host</a:t>
            </a:r>
            <a:r>
              <a:rPr lang="zh-CN" altLang="en-US" sz="2400" dirty="0"/>
              <a:t>网络。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5BB4A-8A33-70BB-07C3-F9EDA8E0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60" y="1595437"/>
            <a:ext cx="6229270" cy="1451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70ECCA-E130-0454-94A7-7B8AB66C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60" y="3811083"/>
            <a:ext cx="7161905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bridge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网络模型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D910A-3DEF-8326-472D-FD18C54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bridge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E1F5A-7AA2-89F2-428F-813322706A96}"/>
              </a:ext>
            </a:extLst>
          </p:cNvPr>
          <p:cNvSpPr txBox="1">
            <a:spLocks/>
          </p:cNvSpPr>
          <p:nvPr/>
        </p:nvSpPr>
        <p:spPr>
          <a:xfrm>
            <a:off x="856129" y="1239898"/>
            <a:ext cx="10515600" cy="435133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Docker</a:t>
            </a:r>
            <a:r>
              <a:rPr lang="zh-CN" altLang="en-US"/>
              <a:t>安装时会创建一个命名为</a:t>
            </a:r>
            <a:r>
              <a:rPr lang="en-US" altLang="zh-CN"/>
              <a:t>docker0</a:t>
            </a:r>
            <a:r>
              <a:rPr lang="zh-CN" altLang="en-US"/>
              <a:t>的</a:t>
            </a:r>
            <a:r>
              <a:rPr lang="en-US" altLang="zh-CN"/>
              <a:t>linux bridge</a:t>
            </a:r>
            <a:r>
              <a:rPr lang="zh-CN" altLang="en-US"/>
              <a:t>。如果不指定</a:t>
            </a:r>
            <a:r>
              <a:rPr lang="en-US" altLang="zh-CN"/>
              <a:t>--network</a:t>
            </a:r>
            <a:r>
              <a:rPr lang="zh-CN" altLang="en-US"/>
              <a:t>，创建的容器默认都会挂到</a:t>
            </a:r>
            <a:r>
              <a:rPr lang="en-US" altLang="zh-CN"/>
              <a:t>docker0</a:t>
            </a:r>
            <a:r>
              <a:rPr lang="zh-CN" altLang="en-US"/>
              <a:t>上。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1B9347-3291-8128-5B93-EDBF20DE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21" y="2225091"/>
            <a:ext cx="9704339" cy="15239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527D19-6BFF-D537-3AA2-6DD6F2E0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21" y="3905130"/>
            <a:ext cx="7400000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131277" y="783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查看默认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docker0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网络的详细信息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1277" y="1973093"/>
            <a:ext cx="10515600" cy="55909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network inspect bridge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48" y="2684359"/>
            <a:ext cx="8133333" cy="352380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FE04608-1612-8AE4-AF8A-34E18F2B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中黑_GBK" panose="02000000000000000000" charset="-122"/>
                <a:sym typeface="方正兰亭黑_GBK" panose="02000000000000000000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中黑_GBK" panose="02000000000000000000" charset="-122"/>
                <a:sym typeface="+mn-ea"/>
              </a:rPr>
              <a:t> bridge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中黑_GBK" panose="02000000000000000000" charset="-122"/>
                <a:sym typeface="+mn-ea"/>
              </a:rPr>
              <a:t>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271</Words>
  <Application>Microsoft Macintosh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方正兰亭粗黑_GBK</vt:lpstr>
      <vt:lpstr>方正兰亭黑_GBK</vt:lpstr>
      <vt:lpstr>微软雅黑</vt:lpstr>
      <vt:lpstr>微软雅黑 Light</vt:lpstr>
      <vt:lpstr>Adobe 明體 Std L</vt:lpstr>
      <vt:lpstr>Arial Unicode MS</vt:lpstr>
      <vt:lpstr>Arial</vt:lpstr>
      <vt:lpstr>Arial Black</vt:lpstr>
      <vt:lpstr>Calibri</vt:lpstr>
      <vt:lpstr>Impact</vt:lpstr>
      <vt:lpstr>Wingdings</vt:lpstr>
      <vt:lpstr>Office 主题</vt:lpstr>
      <vt:lpstr>微笑PPT - 小A</vt:lpstr>
      <vt:lpstr>PowerPoint 演示文稿</vt:lpstr>
      <vt:lpstr>PowerPoint 演示文稿</vt:lpstr>
      <vt:lpstr>PowerPoint 演示文稿</vt:lpstr>
      <vt:lpstr>一、常见Docker原生网络模型</vt:lpstr>
      <vt:lpstr>PowerPoint 演示文稿</vt:lpstr>
      <vt:lpstr>二、 none和host网络模型</vt:lpstr>
      <vt:lpstr>PowerPoint 演示文稿</vt:lpstr>
      <vt:lpstr>三、 bridge网络模型</vt:lpstr>
      <vt:lpstr>三、 bridge网络模型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冬瀚 陈</cp:lastModifiedBy>
  <cp:revision>36</cp:revision>
  <dcterms:created xsi:type="dcterms:W3CDTF">2023-09-06T08:05:27Z</dcterms:created>
  <dcterms:modified xsi:type="dcterms:W3CDTF">2025-05-07T05:33:15Z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20F5CB009E1898DD742EF864B5DE98DF_42</vt:lpwstr>
  </property>
</Properties>
</file>