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D5C9-0075-41FB-8FF4-6BDCA97153F5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영어버전</a:t>
            </a:r>
            <a:r>
              <a:rPr lang="en-US" altLang="ko-KR" dirty="0" smtClean="0"/>
              <a:t>) -&gt; </a:t>
            </a:r>
          </a:p>
          <a:p>
            <a:r>
              <a:rPr lang="ko-KR" altLang="en-US" dirty="0" smtClean="0"/>
              <a:t>번역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크레이그</a:t>
            </a:r>
            <a:r>
              <a:rPr lang="ko-KR" altLang="en-US" dirty="0" smtClean="0"/>
              <a:t> 라만</a:t>
            </a:r>
            <a:endParaRPr lang="en-US" altLang="ko-KR" dirty="0" smtClean="0"/>
          </a:p>
          <a:p>
            <a:r>
              <a:rPr lang="en-US" altLang="ko-KR" dirty="0" smtClean="0"/>
              <a:t> - Applying UML and Pattern(s) : </a:t>
            </a:r>
            <a:r>
              <a:rPr lang="ko-KR" altLang="en-US" dirty="0" smtClean="0"/>
              <a:t>개발 소스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요구사항 </a:t>
            </a:r>
            <a:r>
              <a:rPr lang="en-US" altLang="ko-KR" dirty="0" smtClean="0"/>
              <a:t>-&gt; </a:t>
            </a:r>
            <a:r>
              <a:rPr lang="ko-KR" altLang="en-US" b="1" u="sng" dirty="0" smtClean="0"/>
              <a:t>분석</a:t>
            </a:r>
            <a:r>
              <a:rPr lang="en-US" altLang="ko-KR" b="1" u="sng" dirty="0" smtClean="0"/>
              <a:t>(Analysis Model)</a:t>
            </a:r>
            <a:r>
              <a:rPr lang="ko-KR" altLang="en-US" b="1" u="sng" dirty="0" smtClean="0"/>
              <a:t> </a:t>
            </a:r>
            <a:r>
              <a:rPr lang="en-US" altLang="ko-KR" b="1" u="sng" dirty="0" smtClean="0"/>
              <a:t>-&gt; </a:t>
            </a:r>
            <a:r>
              <a:rPr lang="ko-KR" altLang="en-US" b="1" u="sng" dirty="0" smtClean="0"/>
              <a:t>설계 </a:t>
            </a:r>
            <a:r>
              <a:rPr lang="en-US" altLang="ko-KR" b="1" u="sng" dirty="0" smtClean="0"/>
              <a:t>-&gt; </a:t>
            </a:r>
            <a:r>
              <a:rPr lang="ko-KR" altLang="en-US" b="1" u="sng" dirty="0" smtClean="0"/>
              <a:t>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 포인트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(Gang Of Four) : </a:t>
            </a:r>
            <a:r>
              <a:rPr lang="ko-KR" altLang="en-US" dirty="0" smtClean="0"/>
              <a:t>설계패턴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Head First ??????? : </a:t>
            </a:r>
            <a:r>
              <a:rPr lang="ko-KR" altLang="en-US" dirty="0" smtClean="0"/>
              <a:t>개발 관련</a:t>
            </a:r>
            <a:r>
              <a:rPr lang="en-US" altLang="ko-KR" dirty="0" smtClean="0"/>
              <a:t>…</a:t>
            </a:r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Orelly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동물 표지 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Clean ?????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Development Process</a:t>
            </a:r>
          </a:p>
          <a:p>
            <a:r>
              <a:rPr lang="en-US" altLang="ko-KR" dirty="0" smtClean="0"/>
              <a:t>(Software Development Life Cycle) : SDLC</a:t>
            </a:r>
          </a:p>
          <a:p>
            <a:r>
              <a:rPr lang="en-US" altLang="ko-KR" dirty="0" smtClean="0"/>
              <a:t>Agile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Scrume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2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&lt;/bean&gt;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   &lt;/bean&gt;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GitInterface</a:t>
            </a:r>
            <a:r>
              <a:rPr lang="en-US" altLang="ko-KR" dirty="0" smtClean="0"/>
              <a:t> AAA;</a:t>
            </a:r>
          </a:p>
          <a:p>
            <a:r>
              <a:rPr lang="en-US" altLang="ko-KR" dirty="0" smtClean="0"/>
              <a:t>   public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AAA = </a:t>
            </a:r>
            <a:r>
              <a:rPr lang="en-US" altLang="ko-KR" dirty="0" err="1" smtClean="0"/>
              <a:t>SpringContainer.getBean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void </a:t>
            </a:r>
            <a:r>
              <a:rPr lang="en-US" altLang="ko-KR" dirty="0" err="1" smtClean="0"/>
              <a:t>listen_share_message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  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 =   AAA.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();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9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dularity and Dynamism - The tale of two si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5616624" cy="42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3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개발과 관련 부분 가장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8125"/>
            <a:ext cx="54292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35634" cy="581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9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애자일 Scrum(스크럼) 이해하기. 애자일 실천 방법 | by 민현기(Min, Hyun Gi) | DT Evangelist 기술  블로그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404664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99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step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카카오 회사에서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슬랙</a:t>
            </a:r>
            <a:r>
              <a:rPr lang="ko-KR" altLang="en-US" dirty="0" smtClean="0"/>
              <a:t> 메신저에 대항해서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톡을 확장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Feasibility of Study : </a:t>
            </a:r>
            <a:r>
              <a:rPr lang="ko-KR" altLang="en-US" dirty="0" smtClean="0"/>
              <a:t>타당성 검증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문제영역 대한 우리의 상황을 극복할 수 있는 방안들을 여러 개 나열하고서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비교하는 것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무슨 방안이 타당하다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Problem Domain : </a:t>
            </a:r>
            <a:r>
              <a:rPr lang="ko-KR" altLang="en-US" dirty="0" smtClean="0"/>
              <a:t>잘 정의</a:t>
            </a:r>
            <a:r>
              <a:rPr lang="en-US" altLang="ko-KR" dirty="0" smtClean="0"/>
              <a:t>( Well Define ) ????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카카오톡은</a:t>
            </a:r>
            <a:r>
              <a:rPr lang="ko-KR" altLang="en-US" dirty="0" smtClean="0">
                <a:sym typeface="Wingdings" pitchFamily="2" charset="2"/>
              </a:rPr>
              <a:t> 외부 </a:t>
            </a:r>
            <a:r>
              <a:rPr lang="ko-KR" altLang="en-US" dirty="0" err="1" smtClean="0">
                <a:sym typeface="Wingdings" pitchFamily="2" charset="2"/>
              </a:rPr>
              <a:t>오픈소스</a:t>
            </a:r>
            <a:r>
              <a:rPr lang="ko-KR" altLang="en-US" dirty="0" smtClean="0">
                <a:sym typeface="Wingdings" pitchFamily="2" charset="2"/>
              </a:rPr>
              <a:t> 솔루션과 연결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연동이 되지 않고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Needs : </a:t>
            </a:r>
            <a:r>
              <a:rPr lang="ko-KR" altLang="en-US" dirty="0" smtClean="0">
                <a:sym typeface="Wingdings" pitchFamily="2" charset="2"/>
              </a:rPr>
              <a:t>돈을 더 벌고 싶다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Solutions : 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1: </a:t>
            </a:r>
            <a:r>
              <a:rPr lang="ko-KR" altLang="en-US" b="1" dirty="0" smtClean="0">
                <a:sym typeface="Wingdings" pitchFamily="2" charset="2"/>
              </a:rPr>
              <a:t>카카오 톡에 외부 </a:t>
            </a:r>
            <a:r>
              <a:rPr lang="ko-KR" altLang="en-US" b="1" dirty="0" err="1" smtClean="0">
                <a:sym typeface="Wingdings" pitchFamily="2" charset="2"/>
              </a:rPr>
              <a:t>오픈소스</a:t>
            </a:r>
            <a:r>
              <a:rPr lang="ko-KR" altLang="en-US" b="1" dirty="0" smtClean="0">
                <a:sym typeface="Wingdings" pitchFamily="2" charset="2"/>
              </a:rPr>
              <a:t> 연결 화면을 추가 개발 합시다</a:t>
            </a:r>
            <a:r>
              <a:rPr lang="en-US" altLang="ko-KR" b="1" dirty="0" smtClean="0">
                <a:sym typeface="Wingdings" pitchFamily="2" charset="2"/>
              </a:rPr>
              <a:t>. ($)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2: </a:t>
            </a:r>
            <a:r>
              <a:rPr lang="ko-KR" altLang="en-US" dirty="0" err="1" smtClean="0">
                <a:sym typeface="Wingdings" pitchFamily="2" charset="2"/>
              </a:rPr>
              <a:t>슬랙을</a:t>
            </a:r>
            <a:r>
              <a:rPr lang="ko-KR" altLang="en-US" dirty="0" smtClean="0">
                <a:sym typeface="Wingdings" pitchFamily="2" charset="2"/>
              </a:rPr>
              <a:t> 합병합시다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3: </a:t>
            </a:r>
            <a:r>
              <a:rPr lang="ko-KR" altLang="en-US" dirty="0" smtClean="0">
                <a:sym typeface="Wingdings" pitchFamily="2" charset="2"/>
              </a:rPr>
              <a:t>카카오에서 다른 회사에게 의뢰해서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우리 카카오 톡과 연결 하도록 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카카오 톡에 </a:t>
            </a:r>
            <a:r>
              <a:rPr lang="ko-KR" altLang="en-US" dirty="0" err="1" smtClean="0">
                <a:sym typeface="Wingdings" pitchFamily="2" charset="2"/>
              </a:rPr>
              <a:t>챗봇을</a:t>
            </a:r>
            <a:r>
              <a:rPr lang="ko-KR" altLang="en-US" dirty="0" smtClean="0">
                <a:sym typeface="Wingdings" pitchFamily="2" charset="2"/>
              </a:rPr>
              <a:t> 연결 시켜 줍시다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가시적으로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소프트웨어 공학] 모델링과 UML, 유스케이스 다이어그램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00808"/>
            <a:ext cx="74485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시나리오를 작성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페르소나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솔루션을 연결 하고자 하는 사람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중반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프리스타일</a:t>
            </a:r>
            <a:r>
              <a:rPr lang="en-US" altLang="ko-KR" dirty="0" smtClean="0"/>
              <a:t>, A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웃는 얼굴 4"/>
          <p:cNvSpPr/>
          <p:nvPr/>
        </p:nvSpPr>
        <p:spPr>
          <a:xfrm>
            <a:off x="293737" y="4221088"/>
            <a:ext cx="432048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55776" y="342900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톡 메시지 작성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08176" y="4437112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72000" y="558924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카톡으로</a:t>
            </a:r>
            <a:r>
              <a:rPr lang="ko-KR" altLang="en-US" dirty="0" smtClean="0"/>
              <a:t> 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메시지 전달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611560" y="3771038"/>
            <a:ext cx="1944216" cy="88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6"/>
            <a:endCxn id="7" idx="2"/>
          </p:cNvCxnSpPr>
          <p:nvPr/>
        </p:nvCxnSpPr>
        <p:spPr>
          <a:xfrm>
            <a:off x="725785" y="4545124"/>
            <a:ext cx="1982391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32040" y="5121188"/>
            <a:ext cx="86409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5736" y="314096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step: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Object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추출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속성</a:t>
            </a:r>
            <a:r>
              <a:rPr lang="en-US" altLang="ko-KR" dirty="0" smtClean="0">
                <a:sym typeface="Wingdings" pitchFamily="2" charset="2"/>
              </a:rPr>
              <a:t>(Attribute)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행위 </a:t>
            </a:r>
            <a:r>
              <a:rPr lang="en-US" altLang="ko-KR" dirty="0" smtClean="0">
                <a:sym typeface="Wingdings" pitchFamily="2" charset="2"/>
              </a:rPr>
              <a:t>(Behavior)</a:t>
            </a:r>
          </a:p>
          <a:p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dirty="0" smtClean="0">
                <a:sym typeface="Wingdings" pitchFamily="2" charset="2"/>
              </a:rPr>
              <a:t>객체 후보를 먼저 추출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: A,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err="1" smtClean="0">
                <a:sym typeface="Wingdings" pitchFamily="2" charset="2"/>
              </a:rPr>
              <a:t>엑터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(A)  </a:t>
            </a:r>
            <a:r>
              <a:rPr lang="ko-KR" altLang="en-US" dirty="0" smtClean="0">
                <a:sym typeface="Wingdings" pitchFamily="2" charset="2"/>
              </a:rPr>
              <a:t>역할의미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Permssion</a:t>
            </a:r>
            <a:r>
              <a:rPr lang="en-US" altLang="ko-KR" dirty="0" smtClean="0">
                <a:sym typeface="Wingdings" pitchFamily="2" charset="2"/>
              </a:rPr>
              <a:t>, Access , Logic</a:t>
            </a:r>
          </a:p>
          <a:p>
            <a:pPr marL="285750" indent="-285750">
              <a:buFont typeface="Wingdings"/>
              <a:buChar char="à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77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09014" y="465313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깃</a:t>
            </a:r>
            <a:endParaRPr lang="en-US" altLang="ko-KR" dirty="0"/>
          </a:p>
          <a:p>
            <a:pPr algn="ctr"/>
            <a:r>
              <a:rPr lang="ko-KR" altLang="en-US" dirty="0" err="1" smtClean="0"/>
              <a:t>푸시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6" idx="2"/>
            <a:endCxn id="8" idx="1"/>
          </p:cNvCxnSpPr>
          <p:nvPr/>
        </p:nvCxnSpPr>
        <p:spPr>
          <a:xfrm>
            <a:off x="3311860" y="4005064"/>
            <a:ext cx="697154" cy="12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37530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2"/>
            <a:endCxn id="7" idx="2"/>
          </p:cNvCxnSpPr>
          <p:nvPr/>
        </p:nvCxnSpPr>
        <p:spPr>
          <a:xfrm rot="16200000" flipH="1">
            <a:off x="3275856" y="2240868"/>
            <a:ext cx="12700" cy="352839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로그래밍 언어에서의 추상화(Abstraction in OO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36712"/>
            <a:ext cx="9753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4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How to set duplicate value validation in sequence diagram? - Stack 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2" y="-243408"/>
            <a:ext cx="8858250" cy="76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 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깃 </a:t>
            </a:r>
            <a:r>
              <a:rPr lang="en-US" altLang="ko-KR" dirty="0" smtClean="0"/>
              <a:t>(push,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GitHub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GitLab</a:t>
            </a:r>
            <a:r>
              <a:rPr lang="en-US" altLang="ko-KR" dirty="0" smtClean="0">
                <a:sym typeface="Wingdings" pitchFamily="2" charset="2"/>
              </a:rPr>
              <a:t> , </a:t>
            </a:r>
            <a:r>
              <a:rPr lang="en-US" altLang="ko-KR" dirty="0" err="1" smtClean="0">
                <a:sym typeface="Wingdings" pitchFamily="2" charset="2"/>
              </a:rPr>
              <a:t>BitBucket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193037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</a:t>
            </a:r>
            <a:r>
              <a:rPr lang="ko-KR" altLang="en-US" dirty="0" err="1"/>
              <a:t>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204864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깃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1411625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14429" y="2690918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GitLab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97001" y="4137253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BitBucket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2771800" y="3165145"/>
            <a:ext cx="504056" cy="1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5436096" y="1897679"/>
            <a:ext cx="936104" cy="12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8" idx="1"/>
          </p:cNvCxnSpPr>
          <p:nvPr/>
        </p:nvCxnSpPr>
        <p:spPr>
          <a:xfrm>
            <a:off x="5436096" y="3176972"/>
            <a:ext cx="978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9" idx="1"/>
          </p:cNvCxnSpPr>
          <p:nvPr/>
        </p:nvCxnSpPr>
        <p:spPr>
          <a:xfrm>
            <a:off x="5436096" y="3176972"/>
            <a:ext cx="960905" cy="1446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504</Words>
  <Application>Microsoft Office PowerPoint</Application>
  <PresentationFormat>화면 슬라이드 쇼(4:3)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stuko@nate.com</dc:creator>
  <cp:lastModifiedBy>stuko@nate.com</cp:lastModifiedBy>
  <cp:revision>7</cp:revision>
  <dcterms:created xsi:type="dcterms:W3CDTF">2022-04-02T00:51:51Z</dcterms:created>
  <dcterms:modified xsi:type="dcterms:W3CDTF">2022-04-02T02:07:05Z</dcterms:modified>
</cp:coreProperties>
</file>