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d89c09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d89c09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22fc82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922fc8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faf78e4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faf78e4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99a752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99a752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97c65ff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97c65f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7af28c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7af28c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Requirement(s)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59800"/>
            <a:ext cx="85206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사용자가 가장 필요한 기능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개발에 필요한 틀(Frame)/ 기반(Basic) / 기초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사용자가 2명 (우선 순위/ 중요도)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나는 X(영화 추천 정보) 가 필요해 (부분)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나는 X</a:t>
            </a:r>
            <a:r>
              <a:rPr lang="ko"/>
              <a:t>(영화 추천 정보)</a:t>
            </a:r>
            <a:r>
              <a:rPr lang="ko"/>
              <a:t> 가 필요 없어 (음악 추천 정보가 필요해)</a:t>
            </a:r>
            <a:endParaRPr/>
          </a:p>
          <a:p>
            <a:pPr indent="-326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왜? → 2명의 Need ???? → 2개의 요구사항 나올 확률이 있음.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???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필요한 기능…. 사용자만의 요구사항… → 사용자가 잘 모르는 요구사항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인테리어를 하는데, 전문가(300개) → 사용자가 인테리어 처음….. 꿈꾸는 인테리어… → 그렇게 만들면, 난방비가 많이 들어요…(품질:Quality) 제안… 현실적으로 잘 안들음….</a:t>
            </a:r>
            <a:endParaRPr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Project… → 커뮤니케이션…..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r>
              <a:rPr lang="ko"/>
              <a:t>(s)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759800"/>
            <a:ext cx="85206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함수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특정 기능을 수행하게 하는 (어디서 사용하는가) 공식, 소프트웨어 ……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배 → 동력실 (엔진) → 조타실 </a:t>
            </a:r>
            <a:endParaRPr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시스템  → Function</a:t>
            </a:r>
            <a:endParaRPr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Module, Function, Class, Component, Service…..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????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Architecture</a:t>
            </a:r>
            <a:r>
              <a:rPr lang="ko"/>
              <a:t>(s)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759800"/>
            <a:ext cx="85206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프로그램의 </a:t>
            </a:r>
            <a:r>
              <a:rPr b="1" lang="ko"/>
              <a:t>목적을 최대한 잘 달성하도록 해</a:t>
            </a:r>
            <a:r>
              <a:rPr lang="ko"/>
              <a:t> 주는 </a:t>
            </a:r>
            <a:r>
              <a:rPr b="1" lang="ko"/>
              <a:t>설계도</a:t>
            </a:r>
            <a:endParaRPr b="1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Structure(구조) , Frame(뼈대) , Policy(원칙) , Quality(품질)</a:t>
            </a:r>
            <a:endParaRPr b="1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존재 : </a:t>
            </a:r>
            <a:r>
              <a:rPr b="1" lang="ko" u="sng"/>
              <a:t>문서/프로세스</a:t>
            </a:r>
            <a:r>
              <a:rPr b="1" lang="ko"/>
              <a:t> → S/W</a:t>
            </a:r>
            <a:endParaRPr b="1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시스템(:?) + Optimization(최적화) </a:t>
            </a:r>
            <a:endParaRPr b="1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5월 13일 : 키워드 (설계/구조) → XXXXX 아키텍처</a:t>
            </a:r>
            <a:endParaRPr b="1"/>
          </a:p>
          <a:p>
            <a:pPr indent="-35306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ko"/>
              <a:t>Process : 아키텍처는 정적 관점 , 동적 관점(움직이는가? 움직이지 않는가?)</a:t>
            </a:r>
            <a:endParaRPr b="1"/>
          </a:p>
          <a:p>
            <a:pPr indent="-35306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ko"/>
              <a:t>4+1 view : Process View… </a:t>
            </a:r>
            <a:endParaRPr b="1"/>
          </a:p>
          <a:p>
            <a:pPr indent="-35306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t/>
            </a:r>
            <a:endParaRPr b="1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/>
              <a:t>구성요소 간의 관계 ( Elements , Interface , Relationship 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Module</a:t>
            </a:r>
            <a:r>
              <a:rPr lang="ko"/>
              <a:t>(s)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759800"/>
            <a:ext cx="8520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5월 13일 : 생각… 중요함. vs 함수… , 상황에 따라 다르게 해석/사용 됨. , 재사용 , 함수(재사용) → 유지보수(변경에 강함)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기본적으로 본제의 하위 단위(독립된)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왜 독립된? independent … dependency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Have a 기능(Function)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Why ? → 목적(역할:Responsibility) , 반대로 모듈 아무 기능을 다 넣으면 안됨.</a:t>
            </a:r>
            <a:endParaRPr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청소기Module → 기능 흡수기능 , 시청기능(X)</a:t>
            </a:r>
            <a:endParaRPr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충실한가? : 응집도 </a:t>
            </a:r>
            <a:endParaRPr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결합도(Coupling) : 청소기Module + 전원장치(교체) → 청소기 Module 다시 구매하라고 하면 → 결합도가 높음.</a:t>
            </a:r>
            <a:endParaRPr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Good Module : 결합도는 낮고, 응집도는 높아야 함.</a:t>
            </a:r>
            <a:endParaRPr/>
          </a:p>
          <a:p>
            <a:pPr indent="-2997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개발……………..</a:t>
            </a:r>
            <a:endParaRPr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이유? </a:t>
            </a:r>
            <a:endParaRPr/>
          </a:p>
          <a:p>
            <a:pPr indent="-2997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뭐가 좋은데???? : 유지보수(개발 시점….잘 모름…) , 시간 지나면 바꿔야 함.</a:t>
            </a:r>
            <a:endParaRPr/>
          </a:p>
          <a:p>
            <a:pPr indent="-2997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비용(변경시점) : 시간 + 인건비 을 감소시키기 위해서,,,, 꼭 필요함.</a:t>
            </a:r>
            <a:endParaRPr/>
          </a:p>
          <a:p>
            <a:pPr indent="-29971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현재 시점에 발생된 비용이 아님…</a:t>
            </a:r>
            <a:endParaRPr/>
          </a:p>
          <a:p>
            <a:pPr indent="-29971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4545"/>
              <a:buChar char="○"/>
            </a:pPr>
            <a:r>
              <a:rPr lang="ko" sz="1100">
                <a:solidFill>
                  <a:schemeClr val="dk1"/>
                </a:solidFill>
              </a:rPr>
              <a:t>응집도:Cohesion , 결합도:Coupling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Project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759800"/>
            <a:ext cx="85206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개발 , 혼자(or 팀)  ← Project 유형(Type)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Why? → 목표 달성(Mission) → 달성후 종료 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ko"/>
              <a:t>종료 → 혼자/팀 해체가 됨.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744575"/>
            <a:ext cx="85206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Agile(애자일) 방법론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빠르게(기민한) , 자주(반복적으로), 주기적으로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Scrum 개발방법론 (Sprint)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744575"/>
            <a:ext cx="8520600" cy="10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