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1BB7-06E5-485E-A981-028A8A7D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Data Science Job Market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A96EB4-7537-45B5-9984-CB105CE6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971550"/>
            <a:ext cx="5943600" cy="44576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7632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5FC-5CC9-49E3-9BFD-82D433934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are the top employers?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22DCC-0861-4629-9A02-00B238F936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…and what are they looking for?</a:t>
            </a:r>
          </a:p>
        </p:txBody>
      </p:sp>
    </p:spTree>
    <p:extLst>
      <p:ext uri="{BB962C8B-B14F-4D97-AF65-F5344CB8AC3E}">
        <p14:creationId xmlns:p14="http://schemas.microsoft.com/office/powerpoint/2010/main" val="366403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FBCE-6A38-480E-A737-53D9779A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46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BC-5B1E-4D18-A9DF-0C6A4D22A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184889"/>
            <a:ext cx="3282573" cy="35257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sz="1800" dirty="0">
                <a:solidFill>
                  <a:srgbClr val="FFC000"/>
                </a:solidFill>
              </a:rPr>
              <a:t>Amazon: machine learning</a:t>
            </a:r>
          </a:p>
          <a:p>
            <a:endParaRPr lang="en-US" sz="1800" dirty="0">
              <a:solidFill>
                <a:srgbClr val="FFC000"/>
              </a:solidFill>
            </a:endParaRP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rgbClr val="FFC000"/>
                </a:solidFill>
              </a:rPr>
              <a:t>Google: data scientist</a:t>
            </a:r>
          </a:p>
          <a:p>
            <a:pPr>
              <a:buFont typeface="Arial"/>
              <a:buChar char="•"/>
            </a:pPr>
            <a:endParaRPr lang="en-US" sz="1800" dirty="0">
              <a:solidFill>
                <a:srgbClr val="FFC000"/>
              </a:solidFill>
            </a:endParaRPr>
          </a:p>
          <a:p>
            <a:pPr>
              <a:buFont typeface="Arial"/>
              <a:buChar char="•"/>
            </a:pPr>
            <a:r>
              <a:rPr lang="en-US" sz="1800" dirty="0" err="1">
                <a:solidFill>
                  <a:srgbClr val="FFC000"/>
                </a:solidFill>
              </a:rPr>
              <a:t>Harnom</a:t>
            </a:r>
            <a:r>
              <a:rPr lang="en-US" sz="1800" dirty="0">
                <a:solidFill>
                  <a:srgbClr val="FFC000"/>
                </a:solidFill>
              </a:rPr>
              <a:t>: data scientist</a:t>
            </a:r>
          </a:p>
          <a:p>
            <a:pPr>
              <a:buFont typeface="Arial"/>
              <a:buChar char="•"/>
            </a:pPr>
            <a:endParaRPr lang="en-US" sz="1800" dirty="0">
              <a:solidFill>
                <a:srgbClr val="FFC000"/>
              </a:solidFill>
            </a:endParaRPr>
          </a:p>
          <a:p>
            <a:pPr>
              <a:buFont typeface="Arial"/>
              <a:buChar char="•"/>
            </a:pPr>
            <a:r>
              <a:rPr lang="en-US" sz="1800" dirty="0" err="1">
                <a:solidFill>
                  <a:srgbClr val="FFC000"/>
                </a:solidFill>
              </a:rPr>
              <a:t>Kpmg</a:t>
            </a:r>
            <a:r>
              <a:rPr lang="en-US" sz="1800" dirty="0">
                <a:solidFill>
                  <a:srgbClr val="FFC000"/>
                </a:solidFill>
              </a:rPr>
              <a:t>: data scientist</a:t>
            </a:r>
          </a:p>
          <a:p>
            <a:pPr>
              <a:buFont typeface="Arial"/>
              <a:buChar char="•"/>
            </a:pPr>
            <a:endParaRPr lang="en-US" sz="1800" dirty="0">
              <a:solidFill>
                <a:srgbClr val="FFC000"/>
              </a:solidFill>
            </a:endParaRP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rgbClr val="FFC000"/>
                </a:solidFill>
              </a:rPr>
              <a:t>Microsoft: data scientist</a:t>
            </a:r>
          </a:p>
          <a:p>
            <a:pPr lvl="1"/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866AEE-CBD8-4487-8C65-CE5DF49A7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4618" y="1176404"/>
            <a:ext cx="7316867" cy="439012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6599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Data Science Job Market</vt:lpstr>
      <vt:lpstr>Who are the top employers?</vt:lpstr>
      <vt:lpstr>Data Scientist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Krystal Sanhudo</dc:creator>
  <cp:lastModifiedBy>Krystal Sanhudo</cp:lastModifiedBy>
  <cp:revision>4</cp:revision>
  <dcterms:created xsi:type="dcterms:W3CDTF">2019-03-03T23:10:01Z</dcterms:created>
  <dcterms:modified xsi:type="dcterms:W3CDTF">2019-03-03T23:40:24Z</dcterms:modified>
</cp:coreProperties>
</file>