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4" y="963506"/>
            <a:ext cx="6574650" cy="493098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…and what are they looking for?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Data Scientist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t="3013" r="1" b="1"/>
          <a:stretch/>
        </p:blipFill>
        <p:spPr>
          <a:xfrm>
            <a:off x="327547" y="321732"/>
            <a:ext cx="7058306" cy="4107392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Amazon: Machine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Google: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Harnom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Kpmg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Microsoft: Data Scientist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Where are they hiring?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California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California dominates with NY coming in second.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33" r="-2" b="11895"/>
          <a:stretch/>
        </p:blipFill>
        <p:spPr>
          <a:xfrm>
            <a:off x="2633592" y="307731"/>
            <a:ext cx="686971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 Job Market</vt:lpstr>
      <vt:lpstr>Who are the top employers?</vt:lpstr>
      <vt:lpstr>Data Scientist</vt:lpstr>
      <vt:lpstr>Where are they hiring?</vt:lpstr>
      <vt:lpstr>California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Krystal Sanhudo</dc:creator>
  <cp:lastModifiedBy>Krystal Sanhudo</cp:lastModifiedBy>
  <cp:revision>7</cp:revision>
  <dcterms:created xsi:type="dcterms:W3CDTF">2019-03-03T23:10:01Z</dcterms:created>
  <dcterms:modified xsi:type="dcterms:W3CDTF">2019-03-06T01:57:34Z</dcterms:modified>
</cp:coreProperties>
</file>