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52E75-41EA-4943-ABEE-8617B3C5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FF32C1-9D11-47BF-9EB7-BA76CE8DC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87BD3-1D7E-45C1-AB77-24C5CD14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A943-EB57-4283-9E97-06F789ABC52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80CDE-0CB6-424D-BC2D-B2AD1591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A11F0-21F8-4EF7-81E3-9E2D9B5C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4275-A898-4E57-B490-DDEB9AFE2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4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1250A-201A-4E37-98ED-E5284BA9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0D0732-34D7-4B49-8CE2-0BBA6E55F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7DAF0-FF16-4BB0-8AAC-731256B2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A943-EB57-4283-9E97-06F789ABC52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61327-BAA3-431B-97E2-6FDE8759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EA80E-277D-4A8C-93BD-3305B201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4275-A898-4E57-B490-DDEB9AFE2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7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B0A123-C73B-45D1-A555-3C729C323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7EF38E-644B-41D8-83A4-DC18A6D1B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3768F-45E2-4A50-B017-A8A20269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A943-EB57-4283-9E97-06F789ABC52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F4E83-22DC-4E35-A318-1D8B795B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EA6A1-7C53-42B2-9198-93D0F961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4275-A898-4E57-B490-DDEB9AFE2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3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31963-E8AA-4030-BC80-806F914C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84D87-BF4A-4D91-B618-D5FD3052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21C56-3543-448B-92E0-8EF758D6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A943-EB57-4283-9E97-06F789ABC52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3AC6C-66C0-4757-8E91-BD51852A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5E163E-6D1C-4522-B05B-FB6DA7C4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4275-A898-4E57-B490-DDEB9AFE2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4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28A94-72BA-4B14-AFE5-D9A09B43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06057-D477-405F-B47E-A445E1D85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9F6E8-E45D-43B2-B126-E9C3D5F0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A943-EB57-4283-9E97-06F789ABC52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36686-E2AD-479E-93DD-4E67AA9C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168A2-F683-4387-BD1F-2CA513ED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4275-A898-4E57-B490-DDEB9AFE2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7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DC844-B273-468E-B078-82068C25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572B0-F235-4E34-8EEC-8999C2442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A7610F-E168-47E6-82D4-547831EEB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591CA9-2946-47DF-857A-589D5067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A943-EB57-4283-9E97-06F789ABC52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66B267-0A86-4295-856A-0F962F23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4DF7D8-E132-405E-8F71-5C8956E4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4275-A898-4E57-B490-DDEB9AFE2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0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E465A-7CAD-4D48-A407-E34A8DF3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0B489-FF1C-4BCE-A0FB-66721117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28F82C-87F8-4A5F-95A9-2A2DBA401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FDC3E4-505D-4F31-A521-B9FA1BA52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1E1E1B-17BE-4E49-A944-DEA7032B8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91E7BE-D2F8-4ADF-ABBC-484C89E3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A943-EB57-4283-9E97-06F789ABC52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690944-F000-4872-9CEF-0AB33CC5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DE4D54-89A8-48D6-B0E5-AEEAE21C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4275-A898-4E57-B490-DDEB9AFE2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0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CAC93-C28F-4AA6-9606-EC18A43A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DEB6B5-1E1A-4EF0-8A5E-C6AD03E7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A943-EB57-4283-9E97-06F789ABC52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CFD40F-5A6D-4547-94BE-AE90A6D1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769264-38DD-4269-A308-4A8A6DF0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4275-A898-4E57-B490-DDEB9AFE2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6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6E92DA-F633-4BEA-983A-67B62B0F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A943-EB57-4283-9E97-06F789ABC52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045AAE-1592-4027-A8C4-FAA20C8B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1EDA54-DE3C-4B86-888F-051CA092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4275-A898-4E57-B490-DDEB9AFE2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9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C98DF-FD38-41AF-AB2C-ED47CAEA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168EF-B1FF-4F37-8B2A-2B6105D6F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FD3BDD-4105-4B04-991E-23F6C1A41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A134A9-F7F5-4B82-BFDB-A4346560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A943-EB57-4283-9E97-06F789ABC52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A50D9-B18D-4F27-AB62-F0347432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8E06E-963A-43AC-BE2B-826996B8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4275-A898-4E57-B490-DDEB9AFE2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52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B9558-1170-4A9C-8847-DAC90FB2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92DC35-8C65-44C4-B2D7-2A161B202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D897D7-C9F8-47AE-97C4-7990E10E5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92AED4-41DF-4A83-BC18-4326EF00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A943-EB57-4283-9E97-06F789ABC52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0EC93-6260-4D9D-B3B5-EF9438B7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13CF0B-F6EA-4C16-BC57-DB294211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4275-A898-4E57-B490-DDEB9AFE2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4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2AF4B-EC2D-462C-9C64-A27CFFC5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63654-53D4-484B-810C-1F6B33BFF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E56FE-B7BF-46C2-B7A9-E72163C61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1A943-EB57-4283-9E97-06F789ABC52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C4499-B648-42E3-A865-7545257A9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2C16D-924A-4AA1-A2B3-247DB4606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4275-A898-4E57-B490-DDEB9AFE2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0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E51B7036-1233-483A-89E1-13A5382C92C3}"/>
              </a:ext>
            </a:extLst>
          </p:cNvPr>
          <p:cNvGrpSpPr/>
          <p:nvPr/>
        </p:nvGrpSpPr>
        <p:grpSpPr>
          <a:xfrm>
            <a:off x="3750746" y="715431"/>
            <a:ext cx="4500017" cy="3386609"/>
            <a:chOff x="3750746" y="715431"/>
            <a:chExt cx="4500017" cy="3386609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477529B-0FB9-46F0-BDC9-EF366E69706E}"/>
                </a:ext>
              </a:extLst>
            </p:cNvPr>
            <p:cNvGrpSpPr/>
            <p:nvPr/>
          </p:nvGrpSpPr>
          <p:grpSpPr>
            <a:xfrm>
              <a:off x="6345765" y="715431"/>
              <a:ext cx="1904998" cy="2895600"/>
              <a:chOff x="1718734" y="719667"/>
              <a:chExt cx="1904998" cy="28956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07E20D3-1CAC-4F15-B67D-66256FA28520}"/>
                  </a:ext>
                </a:extLst>
              </p:cNvPr>
              <p:cNvSpPr/>
              <p:nvPr/>
            </p:nvSpPr>
            <p:spPr>
              <a:xfrm>
                <a:off x="2514600" y="719667"/>
                <a:ext cx="304800" cy="999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412393BF-D2A0-4829-98CF-6560A44AB0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5067" y="1727198"/>
                <a:ext cx="651933" cy="63499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798B86DD-F839-4FEA-8FC9-3D3EC1AD9BBA}"/>
                  </a:ext>
                </a:extLst>
              </p:cNvPr>
              <p:cNvCxnSpPr>
                <a:cxnSpLocks/>
                <a:stCxn id="11" idx="2"/>
                <a:endCxn id="31" idx="0"/>
              </p:cNvCxnSpPr>
              <p:nvPr/>
            </p:nvCxnSpPr>
            <p:spPr>
              <a:xfrm>
                <a:off x="2667000" y="1718733"/>
                <a:ext cx="651933" cy="6519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5BBE5DF3-EBFE-4247-A735-DBB5F9756829}"/>
                  </a:ext>
                </a:extLst>
              </p:cNvPr>
              <p:cNvCxnSpPr>
                <a:cxnSpLocks/>
                <a:stCxn id="11" idx="2"/>
                <a:endCxn id="29" idx="0"/>
              </p:cNvCxnSpPr>
              <p:nvPr/>
            </p:nvCxnSpPr>
            <p:spPr>
              <a:xfrm>
                <a:off x="2667000" y="1718733"/>
                <a:ext cx="0" cy="6519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6BD7DED-8E60-48D9-8455-0CC17B8D1B9B}"/>
                  </a:ext>
                </a:extLst>
              </p:cNvPr>
              <p:cNvSpPr/>
              <p:nvPr/>
            </p:nvSpPr>
            <p:spPr>
              <a:xfrm>
                <a:off x="1862667" y="2370662"/>
                <a:ext cx="304800" cy="2709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79F1D2B-562D-4FE4-B3A7-9D73F3335D2B}"/>
                  </a:ext>
                </a:extLst>
              </p:cNvPr>
              <p:cNvSpPr/>
              <p:nvPr/>
            </p:nvSpPr>
            <p:spPr>
              <a:xfrm>
                <a:off x="2514600" y="2370662"/>
                <a:ext cx="304800" cy="2709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71FD897-55F7-40AF-8AFD-50DB013D5E6E}"/>
                  </a:ext>
                </a:extLst>
              </p:cNvPr>
              <p:cNvSpPr/>
              <p:nvPr/>
            </p:nvSpPr>
            <p:spPr>
              <a:xfrm>
                <a:off x="3166533" y="2370662"/>
                <a:ext cx="304800" cy="2709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7311DEB-FFA5-450E-8485-F4A3D2205630}"/>
                  </a:ext>
                </a:extLst>
              </p:cNvPr>
              <p:cNvSpPr/>
              <p:nvPr/>
            </p:nvSpPr>
            <p:spPr>
              <a:xfrm>
                <a:off x="1718734" y="2239433"/>
                <a:ext cx="1904998" cy="512234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5A72E1C1-2AC8-4F98-A2A1-D79560981344}"/>
                  </a:ext>
                </a:extLst>
              </p:cNvPr>
              <p:cNvCxnSpPr>
                <a:cxnSpLocks/>
                <a:stCxn id="43" idx="0"/>
                <a:endCxn id="28" idx="2"/>
              </p:cNvCxnSpPr>
              <p:nvPr/>
            </p:nvCxnSpPr>
            <p:spPr>
              <a:xfrm flipH="1" flipV="1">
                <a:off x="2015067" y="2641596"/>
                <a:ext cx="662515" cy="7027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233BCB46-35DE-4B8B-B478-2C9BF61188BC}"/>
                  </a:ext>
                </a:extLst>
              </p:cNvPr>
              <p:cNvCxnSpPr>
                <a:cxnSpLocks/>
                <a:stCxn id="29" idx="2"/>
                <a:endCxn id="43" idx="0"/>
              </p:cNvCxnSpPr>
              <p:nvPr/>
            </p:nvCxnSpPr>
            <p:spPr>
              <a:xfrm>
                <a:off x="2667000" y="2641596"/>
                <a:ext cx="10582" cy="7027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20B40197-169D-4BAF-97FA-8604DC216BA6}"/>
                  </a:ext>
                </a:extLst>
              </p:cNvPr>
              <p:cNvCxnSpPr>
                <a:cxnSpLocks/>
                <a:stCxn id="31" idx="2"/>
                <a:endCxn id="43" idx="0"/>
              </p:cNvCxnSpPr>
              <p:nvPr/>
            </p:nvCxnSpPr>
            <p:spPr>
              <a:xfrm flipH="1">
                <a:off x="2677582" y="2641596"/>
                <a:ext cx="641351" cy="7027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504DEA5-B586-44EF-A265-305E4EF0BFB4}"/>
                  </a:ext>
                </a:extLst>
              </p:cNvPr>
              <p:cNvSpPr/>
              <p:nvPr/>
            </p:nvSpPr>
            <p:spPr>
              <a:xfrm>
                <a:off x="2188632" y="3344333"/>
                <a:ext cx="977899" cy="2709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9AF9083-2510-4088-B802-1789AB9C3434}"/>
                </a:ext>
              </a:extLst>
            </p:cNvPr>
            <p:cNvGrpSpPr/>
            <p:nvPr/>
          </p:nvGrpSpPr>
          <p:grpSpPr>
            <a:xfrm>
              <a:off x="4878916" y="715431"/>
              <a:ext cx="977899" cy="2899836"/>
              <a:chOff x="5759450" y="719667"/>
              <a:chExt cx="977899" cy="289983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1BD9165-8583-4735-A977-78AE56AD2D28}"/>
                  </a:ext>
                </a:extLst>
              </p:cNvPr>
              <p:cNvSpPr/>
              <p:nvPr/>
            </p:nvSpPr>
            <p:spPr>
              <a:xfrm>
                <a:off x="6096000" y="719667"/>
                <a:ext cx="304800" cy="999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C58C69-D0C0-4201-A55A-ECA09B455563}"/>
                  </a:ext>
                </a:extLst>
              </p:cNvPr>
              <p:cNvSpPr/>
              <p:nvPr/>
            </p:nvSpPr>
            <p:spPr>
              <a:xfrm>
                <a:off x="6095999" y="1904995"/>
                <a:ext cx="304800" cy="2709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7FCF06E-CCB4-4488-86BD-72F09C4CE644}"/>
                  </a:ext>
                </a:extLst>
              </p:cNvPr>
              <p:cNvSpPr/>
              <p:nvPr/>
            </p:nvSpPr>
            <p:spPr>
              <a:xfrm>
                <a:off x="6095999" y="2370662"/>
                <a:ext cx="304800" cy="2709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5326FF2-070F-45E4-AA6A-D02DA309A2C8}"/>
                  </a:ext>
                </a:extLst>
              </p:cNvPr>
              <p:cNvSpPr/>
              <p:nvPr/>
            </p:nvSpPr>
            <p:spPr>
              <a:xfrm>
                <a:off x="6095999" y="2802462"/>
                <a:ext cx="304800" cy="2709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88EC0E74-AA3B-4349-B28D-8A46F7A34422}"/>
                  </a:ext>
                </a:extLst>
              </p:cNvPr>
              <p:cNvCxnSpPr>
                <a:cxnSpLocks/>
                <a:endCxn id="48" idx="0"/>
              </p:cNvCxnSpPr>
              <p:nvPr/>
            </p:nvCxnSpPr>
            <p:spPr>
              <a:xfrm>
                <a:off x="6248400" y="1689101"/>
                <a:ext cx="0" cy="165946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8A68BB7-7910-41B3-ACBE-913B5376AE94}"/>
                  </a:ext>
                </a:extLst>
              </p:cNvPr>
              <p:cNvSpPr/>
              <p:nvPr/>
            </p:nvSpPr>
            <p:spPr>
              <a:xfrm>
                <a:off x="6002866" y="2717796"/>
                <a:ext cx="491067" cy="431800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D5604B3-8F1F-435C-9F99-1DAB41010FEC}"/>
                  </a:ext>
                </a:extLst>
              </p:cNvPr>
              <p:cNvSpPr/>
              <p:nvPr/>
            </p:nvSpPr>
            <p:spPr>
              <a:xfrm>
                <a:off x="5759450" y="3348569"/>
                <a:ext cx="977899" cy="2709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35908EF-8C70-4BC4-ABF0-61EFADFD2366}"/>
                </a:ext>
              </a:extLst>
            </p:cNvPr>
            <p:cNvSpPr txBox="1"/>
            <p:nvPr/>
          </p:nvSpPr>
          <p:spPr>
            <a:xfrm>
              <a:off x="5778384" y="276858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计算机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F81D24AD-9DF6-46FE-B1B9-FF2543D75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1599" y="2747432"/>
              <a:ext cx="190499" cy="169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D05B3CFC-7BFC-4DE1-A92E-6C3E33E89F61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H="1" flipV="1">
              <a:off x="5613399" y="2929460"/>
              <a:ext cx="283690" cy="8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2445C10-32B4-4AEF-A7F8-A60EDB53A1AD}"/>
                </a:ext>
              </a:extLst>
            </p:cNvPr>
            <p:cNvSpPr txBox="1"/>
            <p:nvPr/>
          </p:nvSpPr>
          <p:spPr>
            <a:xfrm>
              <a:off x="3750746" y="104568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输入数据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143D739-DDAC-461A-94B5-2CEB9880C34E}"/>
                </a:ext>
              </a:extLst>
            </p:cNvPr>
            <p:cNvSpPr txBox="1"/>
            <p:nvPr/>
          </p:nvSpPr>
          <p:spPr>
            <a:xfrm>
              <a:off x="3750746" y="334009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输出结果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C6C0AA5-6FDD-47CF-94A1-A885A89170B7}"/>
                </a:ext>
              </a:extLst>
            </p:cNvPr>
            <p:cNvSpPr txBox="1"/>
            <p:nvPr/>
          </p:nvSpPr>
          <p:spPr>
            <a:xfrm>
              <a:off x="3750746" y="216333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分块处理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80B99FE-038F-450F-9248-E4786C45BE5A}"/>
                </a:ext>
              </a:extLst>
            </p:cNvPr>
            <p:cNvSpPr txBox="1"/>
            <p:nvPr/>
          </p:nvSpPr>
          <p:spPr>
            <a:xfrm>
              <a:off x="4868344" y="376348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流式计算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16E2E7D-767B-4363-A65E-84D2E58C1AFF}"/>
                </a:ext>
              </a:extLst>
            </p:cNvPr>
            <p:cNvSpPr txBox="1"/>
            <p:nvPr/>
          </p:nvSpPr>
          <p:spPr>
            <a:xfrm>
              <a:off x="6815663" y="376348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并行计算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147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</cp:revision>
  <dcterms:created xsi:type="dcterms:W3CDTF">2024-06-14T07:48:08Z</dcterms:created>
  <dcterms:modified xsi:type="dcterms:W3CDTF">2024-06-14T08:00:02Z</dcterms:modified>
</cp:coreProperties>
</file>