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DC2401-D304-4553-9C44-F60937B27A0A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3CA578D-EBCD-4C44-AEE3-225F27757CB9}">
      <dgm:prSet phldrT="[文本]"/>
      <dgm:spPr/>
      <dgm:t>
        <a:bodyPr/>
        <a:lstStyle/>
        <a:p>
          <a:r>
            <a:rPr lang="zh-CN" altLang="en-US" dirty="0"/>
            <a:t>明确问题</a:t>
          </a:r>
        </a:p>
      </dgm:t>
    </dgm:pt>
    <dgm:pt modelId="{9AD130AD-CD31-429C-9D80-723CA843689C}" type="parTrans" cxnId="{206AB718-74C8-4D6C-902B-F7F6E3BA3C12}">
      <dgm:prSet/>
      <dgm:spPr/>
      <dgm:t>
        <a:bodyPr/>
        <a:lstStyle/>
        <a:p>
          <a:endParaRPr lang="zh-CN" altLang="en-US"/>
        </a:p>
      </dgm:t>
    </dgm:pt>
    <dgm:pt modelId="{FDDF626A-C823-492A-9A96-DC35C4DB12E0}" type="sibTrans" cxnId="{206AB718-74C8-4D6C-902B-F7F6E3BA3C12}">
      <dgm:prSet/>
      <dgm:spPr/>
      <dgm:t>
        <a:bodyPr/>
        <a:lstStyle/>
        <a:p>
          <a:endParaRPr lang="zh-CN" altLang="en-US"/>
        </a:p>
      </dgm:t>
    </dgm:pt>
    <dgm:pt modelId="{0CC4E2F4-B738-493A-B9B3-507AFAD3E9C3}">
      <dgm:prSet phldrT="[文本]" custT="1"/>
      <dgm:spPr/>
      <dgm:t>
        <a:bodyPr/>
        <a:lstStyle/>
        <a:p>
          <a:r>
            <a:rPr lang="zh-CN" altLang="en-US" sz="1400" dirty="0"/>
            <a:t>对实际问题进行抽象化</a:t>
          </a:r>
        </a:p>
      </dgm:t>
    </dgm:pt>
    <dgm:pt modelId="{2BEC4EAD-62A5-41A5-9079-9AFC1A1EFFAD}" type="parTrans" cxnId="{BE90EE26-A9E3-45E3-B877-3A25666F3777}">
      <dgm:prSet/>
      <dgm:spPr/>
      <dgm:t>
        <a:bodyPr/>
        <a:lstStyle/>
        <a:p>
          <a:endParaRPr lang="zh-CN" altLang="en-US"/>
        </a:p>
      </dgm:t>
    </dgm:pt>
    <dgm:pt modelId="{D1EBC377-D631-4D97-AD0C-C338259470A7}" type="sibTrans" cxnId="{BE90EE26-A9E3-45E3-B877-3A25666F3777}">
      <dgm:prSet/>
      <dgm:spPr/>
      <dgm:t>
        <a:bodyPr/>
        <a:lstStyle/>
        <a:p>
          <a:endParaRPr lang="zh-CN" altLang="en-US"/>
        </a:p>
      </dgm:t>
    </dgm:pt>
    <dgm:pt modelId="{364BDDAD-5C23-425C-A0C4-CC5E00D07AFE}">
      <dgm:prSet phldrT="[文本]"/>
      <dgm:spPr/>
      <dgm:t>
        <a:bodyPr/>
        <a:lstStyle/>
        <a:p>
          <a:r>
            <a:rPr lang="zh-CN" altLang="en-US" dirty="0"/>
            <a:t>数据采集</a:t>
          </a:r>
        </a:p>
      </dgm:t>
    </dgm:pt>
    <dgm:pt modelId="{FEB8C817-97B1-4488-B163-422C5174E2E0}" type="parTrans" cxnId="{2907484F-6EB5-4448-BD79-D1DA10A2F189}">
      <dgm:prSet/>
      <dgm:spPr/>
      <dgm:t>
        <a:bodyPr/>
        <a:lstStyle/>
        <a:p>
          <a:endParaRPr lang="zh-CN" altLang="en-US"/>
        </a:p>
      </dgm:t>
    </dgm:pt>
    <dgm:pt modelId="{3BEA6465-B7A5-4B07-9B60-7DF87CE88F24}" type="sibTrans" cxnId="{2907484F-6EB5-4448-BD79-D1DA10A2F189}">
      <dgm:prSet/>
      <dgm:spPr/>
      <dgm:t>
        <a:bodyPr/>
        <a:lstStyle/>
        <a:p>
          <a:endParaRPr lang="zh-CN" altLang="en-US"/>
        </a:p>
      </dgm:t>
    </dgm:pt>
    <dgm:pt modelId="{9C5597BE-63E1-40B2-9AF8-50C47CEFFD77}">
      <dgm:prSet phldrT="[文本]" custT="1"/>
      <dgm:spPr/>
      <dgm:t>
        <a:bodyPr/>
        <a:lstStyle/>
        <a:p>
          <a:r>
            <a:rPr lang="zh-CN" altLang="en-US" sz="1400" dirty="0"/>
            <a:t>对目标数据进行收集</a:t>
          </a:r>
        </a:p>
      </dgm:t>
    </dgm:pt>
    <dgm:pt modelId="{90372280-B167-43FE-9FB1-A7D568CBB048}" type="parTrans" cxnId="{A2A972ED-C657-46CA-9818-A5306638BA8A}">
      <dgm:prSet/>
      <dgm:spPr/>
      <dgm:t>
        <a:bodyPr/>
        <a:lstStyle/>
        <a:p>
          <a:endParaRPr lang="zh-CN" altLang="en-US"/>
        </a:p>
      </dgm:t>
    </dgm:pt>
    <dgm:pt modelId="{81C74914-2724-490C-8677-98278BDC7EFD}" type="sibTrans" cxnId="{A2A972ED-C657-46CA-9818-A5306638BA8A}">
      <dgm:prSet/>
      <dgm:spPr/>
      <dgm:t>
        <a:bodyPr/>
        <a:lstStyle/>
        <a:p>
          <a:endParaRPr lang="zh-CN" altLang="en-US"/>
        </a:p>
      </dgm:t>
    </dgm:pt>
    <dgm:pt modelId="{67D5DE38-1C68-428F-A14B-08C98D19554B}">
      <dgm:prSet phldrT="[文本]"/>
      <dgm:spPr/>
      <dgm:t>
        <a:bodyPr/>
        <a:lstStyle/>
        <a:p>
          <a:r>
            <a:rPr lang="zh-CN" altLang="en-US" dirty="0"/>
            <a:t>特征工程</a:t>
          </a:r>
        </a:p>
      </dgm:t>
    </dgm:pt>
    <dgm:pt modelId="{3019F860-40C3-4FBC-8FF3-12662237A820}" type="parTrans" cxnId="{35B96680-F7EB-4D81-8B22-C60F297FF276}">
      <dgm:prSet/>
      <dgm:spPr/>
      <dgm:t>
        <a:bodyPr/>
        <a:lstStyle/>
        <a:p>
          <a:endParaRPr lang="zh-CN" altLang="en-US"/>
        </a:p>
      </dgm:t>
    </dgm:pt>
    <dgm:pt modelId="{2FE8FD5E-A8DD-4D2E-9AC6-2514D45C538C}" type="sibTrans" cxnId="{35B96680-F7EB-4D81-8B22-C60F297FF276}">
      <dgm:prSet/>
      <dgm:spPr/>
      <dgm:t>
        <a:bodyPr/>
        <a:lstStyle/>
        <a:p>
          <a:endParaRPr lang="zh-CN" altLang="en-US"/>
        </a:p>
      </dgm:t>
    </dgm:pt>
    <dgm:pt modelId="{88B7197A-3171-47B0-AF42-60F303E274A6}">
      <dgm:prSet phldrT="[文本]" custT="1"/>
      <dgm:spPr/>
      <dgm:t>
        <a:bodyPr/>
        <a:lstStyle/>
        <a:p>
          <a:r>
            <a:rPr lang="zh-CN" altLang="en-US" sz="1400" dirty="0"/>
            <a:t>数据预处理与特征构建</a:t>
          </a:r>
        </a:p>
      </dgm:t>
    </dgm:pt>
    <dgm:pt modelId="{61D41D33-E94D-4C7D-B8A3-4C76FDD13D0D}" type="parTrans" cxnId="{CE07DF10-EC56-4287-B7DB-7C1578D6E2D0}">
      <dgm:prSet/>
      <dgm:spPr/>
      <dgm:t>
        <a:bodyPr/>
        <a:lstStyle/>
        <a:p>
          <a:endParaRPr lang="zh-CN" altLang="en-US"/>
        </a:p>
      </dgm:t>
    </dgm:pt>
    <dgm:pt modelId="{C09C825A-1D09-489E-B4E0-A8043F915F86}" type="sibTrans" cxnId="{CE07DF10-EC56-4287-B7DB-7C1578D6E2D0}">
      <dgm:prSet/>
      <dgm:spPr/>
      <dgm:t>
        <a:bodyPr/>
        <a:lstStyle/>
        <a:p>
          <a:endParaRPr lang="zh-CN" altLang="en-US"/>
        </a:p>
      </dgm:t>
    </dgm:pt>
    <dgm:pt modelId="{309F99EF-DA0A-440A-A6F8-1249C11055D1}">
      <dgm:prSet phldrT="[文本]"/>
      <dgm:spPr/>
      <dgm:t>
        <a:bodyPr/>
        <a:lstStyle/>
        <a:p>
          <a:r>
            <a:rPr lang="zh-CN" altLang="en-US" dirty="0"/>
            <a:t>模型训练</a:t>
          </a:r>
        </a:p>
      </dgm:t>
    </dgm:pt>
    <dgm:pt modelId="{6AA35728-D95A-4810-A047-1F7B79BAF343}" type="parTrans" cxnId="{A2B2C132-E96C-4BC9-AEBE-287FEC093665}">
      <dgm:prSet/>
      <dgm:spPr/>
      <dgm:t>
        <a:bodyPr/>
        <a:lstStyle/>
        <a:p>
          <a:endParaRPr lang="zh-CN" altLang="en-US"/>
        </a:p>
      </dgm:t>
    </dgm:pt>
    <dgm:pt modelId="{DA74BE89-F369-41C4-A631-255D22ED2F15}" type="sibTrans" cxnId="{A2B2C132-E96C-4BC9-AEBE-287FEC093665}">
      <dgm:prSet/>
      <dgm:spPr/>
      <dgm:t>
        <a:bodyPr/>
        <a:lstStyle/>
        <a:p>
          <a:endParaRPr lang="zh-CN" altLang="en-US"/>
        </a:p>
      </dgm:t>
    </dgm:pt>
    <dgm:pt modelId="{CAB97BA4-7602-4228-B14F-237413155689}">
      <dgm:prSet custT="1"/>
      <dgm:spPr/>
      <dgm:t>
        <a:bodyPr/>
        <a:lstStyle/>
        <a:p>
          <a:r>
            <a:rPr lang="zh-CN" altLang="en-US" sz="1400" dirty="0"/>
            <a:t>模型选择、超参数调试、算法拟合</a:t>
          </a:r>
        </a:p>
      </dgm:t>
    </dgm:pt>
    <dgm:pt modelId="{6B2659FC-2A75-48DE-AF17-FAE14D899FB4}" type="parTrans" cxnId="{26F0B2B3-08AD-47DC-BCE8-8542C825B9D5}">
      <dgm:prSet/>
      <dgm:spPr/>
      <dgm:t>
        <a:bodyPr/>
        <a:lstStyle/>
        <a:p>
          <a:endParaRPr lang="zh-CN" altLang="en-US"/>
        </a:p>
      </dgm:t>
    </dgm:pt>
    <dgm:pt modelId="{2F7C3D48-C45B-485E-887A-4328401E2F93}" type="sibTrans" cxnId="{26F0B2B3-08AD-47DC-BCE8-8542C825B9D5}">
      <dgm:prSet/>
      <dgm:spPr/>
      <dgm:t>
        <a:bodyPr/>
        <a:lstStyle/>
        <a:p>
          <a:endParaRPr lang="zh-CN" altLang="en-US"/>
        </a:p>
      </dgm:t>
    </dgm:pt>
    <dgm:pt modelId="{DD29829D-6088-4071-88EB-075CFBFE2C0B}">
      <dgm:prSet/>
      <dgm:spPr/>
      <dgm:t>
        <a:bodyPr/>
        <a:lstStyle/>
        <a:p>
          <a:r>
            <a:rPr lang="zh-CN" altLang="en-US" dirty="0"/>
            <a:t>模型评估</a:t>
          </a:r>
        </a:p>
      </dgm:t>
    </dgm:pt>
    <dgm:pt modelId="{C5330830-565A-491A-8B29-364AF88EDEF2}" type="parTrans" cxnId="{3444890D-1A79-4D3D-B910-8DF7F98272C9}">
      <dgm:prSet/>
      <dgm:spPr/>
      <dgm:t>
        <a:bodyPr/>
        <a:lstStyle/>
        <a:p>
          <a:endParaRPr lang="zh-CN" altLang="en-US"/>
        </a:p>
      </dgm:t>
    </dgm:pt>
    <dgm:pt modelId="{EA92303D-27FC-4B67-952F-B20A04B43F34}" type="sibTrans" cxnId="{3444890D-1A79-4D3D-B910-8DF7F98272C9}">
      <dgm:prSet/>
      <dgm:spPr/>
      <dgm:t>
        <a:bodyPr/>
        <a:lstStyle/>
        <a:p>
          <a:endParaRPr lang="zh-CN" altLang="en-US"/>
        </a:p>
      </dgm:t>
    </dgm:pt>
    <dgm:pt modelId="{8B29F437-4227-4EA8-9B91-E617DF8547ED}">
      <dgm:prSet custT="1"/>
      <dgm:spPr/>
      <dgm:t>
        <a:bodyPr/>
        <a:lstStyle/>
        <a:p>
          <a:r>
            <a:rPr lang="zh-CN" altLang="en-US" sz="1400" dirty="0"/>
            <a:t>指标选择、模型比较与解释</a:t>
          </a:r>
        </a:p>
      </dgm:t>
    </dgm:pt>
    <dgm:pt modelId="{43D9372E-C787-47BF-A2A6-3B0107A15575}" type="parTrans" cxnId="{5B2CAAB8-E74B-431D-A0C3-42CF33B18FD3}">
      <dgm:prSet/>
      <dgm:spPr/>
      <dgm:t>
        <a:bodyPr/>
        <a:lstStyle/>
        <a:p>
          <a:endParaRPr lang="zh-CN" altLang="en-US"/>
        </a:p>
      </dgm:t>
    </dgm:pt>
    <dgm:pt modelId="{27325FE6-CEFF-453B-9CCC-B777AB295FFA}" type="sibTrans" cxnId="{5B2CAAB8-E74B-431D-A0C3-42CF33B18FD3}">
      <dgm:prSet/>
      <dgm:spPr/>
      <dgm:t>
        <a:bodyPr/>
        <a:lstStyle/>
        <a:p>
          <a:endParaRPr lang="zh-CN" altLang="en-US"/>
        </a:p>
      </dgm:t>
    </dgm:pt>
    <dgm:pt modelId="{6402933B-4D01-4858-8211-24256FB9C5C0}" type="pres">
      <dgm:prSet presAssocID="{82DC2401-D304-4553-9C44-F60937B27A0A}" presName="rootnode" presStyleCnt="0">
        <dgm:presLayoutVars>
          <dgm:chMax/>
          <dgm:chPref/>
          <dgm:dir/>
          <dgm:animLvl val="lvl"/>
        </dgm:presLayoutVars>
      </dgm:prSet>
      <dgm:spPr/>
    </dgm:pt>
    <dgm:pt modelId="{67C6ECED-0A85-40AB-8B6C-3E291206772F}" type="pres">
      <dgm:prSet presAssocID="{83CA578D-EBCD-4C44-AEE3-225F27757CB9}" presName="composite" presStyleCnt="0"/>
      <dgm:spPr/>
    </dgm:pt>
    <dgm:pt modelId="{70E8DF2F-CD1E-4FC1-AE50-64EDEC06A208}" type="pres">
      <dgm:prSet presAssocID="{83CA578D-EBCD-4C44-AEE3-225F27757CB9}" presName="bentUpArrow1" presStyleLbl="alignImgPlace1" presStyleIdx="0" presStyleCnt="4"/>
      <dgm:spPr/>
    </dgm:pt>
    <dgm:pt modelId="{B9CC1877-26D1-4C95-922E-E074C6BE00CE}" type="pres">
      <dgm:prSet presAssocID="{83CA578D-EBCD-4C44-AEE3-225F27757CB9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3C51302A-881E-4D40-A465-8CADB85323AD}" type="pres">
      <dgm:prSet presAssocID="{83CA578D-EBCD-4C44-AEE3-225F27757CB9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A20C242D-C68C-4761-A7A0-067B9793E36B}" type="pres">
      <dgm:prSet presAssocID="{FDDF626A-C823-492A-9A96-DC35C4DB12E0}" presName="sibTrans" presStyleCnt="0"/>
      <dgm:spPr/>
    </dgm:pt>
    <dgm:pt modelId="{C2077D89-4462-4F82-A988-69AAC0E70BB0}" type="pres">
      <dgm:prSet presAssocID="{364BDDAD-5C23-425C-A0C4-CC5E00D07AFE}" presName="composite" presStyleCnt="0"/>
      <dgm:spPr/>
    </dgm:pt>
    <dgm:pt modelId="{7F082B7A-E8BC-4EAF-9953-2C79ACAC2777}" type="pres">
      <dgm:prSet presAssocID="{364BDDAD-5C23-425C-A0C4-CC5E00D07AFE}" presName="bentUpArrow1" presStyleLbl="alignImgPlace1" presStyleIdx="1" presStyleCnt="4"/>
      <dgm:spPr/>
    </dgm:pt>
    <dgm:pt modelId="{0D91A614-8934-4FC4-BCB0-D069703D2B4E}" type="pres">
      <dgm:prSet presAssocID="{364BDDAD-5C23-425C-A0C4-CC5E00D07AFE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07F25C4D-8D39-4D6B-8DFA-6081967F85A9}" type="pres">
      <dgm:prSet presAssocID="{364BDDAD-5C23-425C-A0C4-CC5E00D07AFE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44F5BF5C-7BD6-4D23-A87C-D87CFAADDAB1}" type="pres">
      <dgm:prSet presAssocID="{3BEA6465-B7A5-4B07-9B60-7DF87CE88F24}" presName="sibTrans" presStyleCnt="0"/>
      <dgm:spPr/>
    </dgm:pt>
    <dgm:pt modelId="{BAC3818F-F69D-4B84-9DD6-B6E301A8DDFA}" type="pres">
      <dgm:prSet presAssocID="{67D5DE38-1C68-428F-A14B-08C98D19554B}" presName="composite" presStyleCnt="0"/>
      <dgm:spPr/>
    </dgm:pt>
    <dgm:pt modelId="{4731E76D-52D7-4E05-9F38-70CBEE67AB47}" type="pres">
      <dgm:prSet presAssocID="{67D5DE38-1C68-428F-A14B-08C98D19554B}" presName="bentUpArrow1" presStyleLbl="alignImgPlace1" presStyleIdx="2" presStyleCnt="4"/>
      <dgm:spPr/>
    </dgm:pt>
    <dgm:pt modelId="{B32B4834-3162-49C0-95E9-11CE8C7BB6D6}" type="pres">
      <dgm:prSet presAssocID="{67D5DE38-1C68-428F-A14B-08C98D19554B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A0468E1B-58CE-4290-A3AC-CBABDF3ED8D2}" type="pres">
      <dgm:prSet presAssocID="{67D5DE38-1C68-428F-A14B-08C98D19554B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3F75FC6B-CD30-4BB1-9128-B4E6E79EE91E}" type="pres">
      <dgm:prSet presAssocID="{2FE8FD5E-A8DD-4D2E-9AC6-2514D45C538C}" presName="sibTrans" presStyleCnt="0"/>
      <dgm:spPr/>
    </dgm:pt>
    <dgm:pt modelId="{40E830F0-D58F-4573-9BC7-E3CC3C934D18}" type="pres">
      <dgm:prSet presAssocID="{309F99EF-DA0A-440A-A6F8-1249C11055D1}" presName="composite" presStyleCnt="0"/>
      <dgm:spPr/>
    </dgm:pt>
    <dgm:pt modelId="{118FDB82-C9A4-4512-BF18-1FDBC8B22EBB}" type="pres">
      <dgm:prSet presAssocID="{309F99EF-DA0A-440A-A6F8-1249C11055D1}" presName="bentUpArrow1" presStyleLbl="alignImgPlace1" presStyleIdx="3" presStyleCnt="4"/>
      <dgm:spPr/>
    </dgm:pt>
    <dgm:pt modelId="{A93553FF-BCC8-4439-B97B-E8C41AEBA803}" type="pres">
      <dgm:prSet presAssocID="{309F99EF-DA0A-440A-A6F8-1249C11055D1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93FD3A6A-1708-4D69-B6B0-C05313F9356F}" type="pres">
      <dgm:prSet presAssocID="{309F99EF-DA0A-440A-A6F8-1249C11055D1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78B49DB7-4764-485F-AAA8-22120C738987}" type="pres">
      <dgm:prSet presAssocID="{DA74BE89-F369-41C4-A631-255D22ED2F15}" presName="sibTrans" presStyleCnt="0"/>
      <dgm:spPr/>
    </dgm:pt>
    <dgm:pt modelId="{34F48A44-E106-47E9-99AB-4988CA61828A}" type="pres">
      <dgm:prSet presAssocID="{DD29829D-6088-4071-88EB-075CFBFE2C0B}" presName="composite" presStyleCnt="0"/>
      <dgm:spPr/>
    </dgm:pt>
    <dgm:pt modelId="{60F91060-9CDB-4700-A981-45984CF62862}" type="pres">
      <dgm:prSet presAssocID="{DD29829D-6088-4071-88EB-075CFBFE2C0B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  <dgm:pt modelId="{B765B8B2-4704-4898-83E8-C0C6526571B6}" type="pres">
      <dgm:prSet presAssocID="{DD29829D-6088-4071-88EB-075CFBFE2C0B}" presName="Final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EA9AA907-D9E2-40AB-A8AA-95F775DE7A9D}" type="presOf" srcId="{82DC2401-D304-4553-9C44-F60937B27A0A}" destId="{6402933B-4D01-4858-8211-24256FB9C5C0}" srcOrd="0" destOrd="0" presId="urn:microsoft.com/office/officeart/2005/8/layout/StepDownProcess"/>
    <dgm:cxn modelId="{3444890D-1A79-4D3D-B910-8DF7F98272C9}" srcId="{82DC2401-D304-4553-9C44-F60937B27A0A}" destId="{DD29829D-6088-4071-88EB-075CFBFE2C0B}" srcOrd="4" destOrd="0" parTransId="{C5330830-565A-491A-8B29-364AF88EDEF2}" sibTransId="{EA92303D-27FC-4B67-952F-B20A04B43F34}"/>
    <dgm:cxn modelId="{CE07DF10-EC56-4287-B7DB-7C1578D6E2D0}" srcId="{67D5DE38-1C68-428F-A14B-08C98D19554B}" destId="{88B7197A-3171-47B0-AF42-60F303E274A6}" srcOrd="0" destOrd="0" parTransId="{61D41D33-E94D-4C7D-B8A3-4C76FDD13D0D}" sibTransId="{C09C825A-1D09-489E-B4E0-A8043F915F86}"/>
    <dgm:cxn modelId="{206AB718-74C8-4D6C-902B-F7F6E3BA3C12}" srcId="{82DC2401-D304-4553-9C44-F60937B27A0A}" destId="{83CA578D-EBCD-4C44-AEE3-225F27757CB9}" srcOrd="0" destOrd="0" parTransId="{9AD130AD-CD31-429C-9D80-723CA843689C}" sibTransId="{FDDF626A-C823-492A-9A96-DC35C4DB12E0}"/>
    <dgm:cxn modelId="{BE90EE26-A9E3-45E3-B877-3A25666F3777}" srcId="{83CA578D-EBCD-4C44-AEE3-225F27757CB9}" destId="{0CC4E2F4-B738-493A-B9B3-507AFAD3E9C3}" srcOrd="0" destOrd="0" parTransId="{2BEC4EAD-62A5-41A5-9079-9AFC1A1EFFAD}" sibTransId="{D1EBC377-D631-4D97-AD0C-C338259470A7}"/>
    <dgm:cxn modelId="{A2B2C132-E96C-4BC9-AEBE-287FEC093665}" srcId="{82DC2401-D304-4553-9C44-F60937B27A0A}" destId="{309F99EF-DA0A-440A-A6F8-1249C11055D1}" srcOrd="3" destOrd="0" parTransId="{6AA35728-D95A-4810-A047-1F7B79BAF343}" sibTransId="{DA74BE89-F369-41C4-A631-255D22ED2F15}"/>
    <dgm:cxn modelId="{2F48E961-4719-491A-BAD9-BB66F1DF2CF4}" type="presOf" srcId="{364BDDAD-5C23-425C-A0C4-CC5E00D07AFE}" destId="{0D91A614-8934-4FC4-BCB0-D069703D2B4E}" srcOrd="0" destOrd="0" presId="urn:microsoft.com/office/officeart/2005/8/layout/StepDownProcess"/>
    <dgm:cxn modelId="{703CD049-4A6C-4026-8803-1A2E156DD2F6}" type="presOf" srcId="{CAB97BA4-7602-4228-B14F-237413155689}" destId="{93FD3A6A-1708-4D69-B6B0-C05313F9356F}" srcOrd="0" destOrd="0" presId="urn:microsoft.com/office/officeart/2005/8/layout/StepDownProcess"/>
    <dgm:cxn modelId="{87C6486E-B776-41E9-9771-B42671C6BEAF}" type="presOf" srcId="{8B29F437-4227-4EA8-9B91-E617DF8547ED}" destId="{B765B8B2-4704-4898-83E8-C0C6526571B6}" srcOrd="0" destOrd="0" presId="urn:microsoft.com/office/officeart/2005/8/layout/StepDownProcess"/>
    <dgm:cxn modelId="{2907484F-6EB5-4448-BD79-D1DA10A2F189}" srcId="{82DC2401-D304-4553-9C44-F60937B27A0A}" destId="{364BDDAD-5C23-425C-A0C4-CC5E00D07AFE}" srcOrd="1" destOrd="0" parTransId="{FEB8C817-97B1-4488-B163-422C5174E2E0}" sibTransId="{3BEA6465-B7A5-4B07-9B60-7DF87CE88F24}"/>
    <dgm:cxn modelId="{526A5F72-627F-4788-8CFA-9A32219BD59D}" type="presOf" srcId="{83CA578D-EBCD-4C44-AEE3-225F27757CB9}" destId="{B9CC1877-26D1-4C95-922E-E074C6BE00CE}" srcOrd="0" destOrd="0" presId="urn:microsoft.com/office/officeart/2005/8/layout/StepDownProcess"/>
    <dgm:cxn modelId="{4CE8227F-5C20-4D55-99ED-BFFDF4FA936C}" type="presOf" srcId="{309F99EF-DA0A-440A-A6F8-1249C11055D1}" destId="{A93553FF-BCC8-4439-B97B-E8C41AEBA803}" srcOrd="0" destOrd="0" presId="urn:microsoft.com/office/officeart/2005/8/layout/StepDownProcess"/>
    <dgm:cxn modelId="{35B96680-F7EB-4D81-8B22-C60F297FF276}" srcId="{82DC2401-D304-4553-9C44-F60937B27A0A}" destId="{67D5DE38-1C68-428F-A14B-08C98D19554B}" srcOrd="2" destOrd="0" parTransId="{3019F860-40C3-4FBC-8FF3-12662237A820}" sibTransId="{2FE8FD5E-A8DD-4D2E-9AC6-2514D45C538C}"/>
    <dgm:cxn modelId="{A04B7CAF-F8F6-430D-894D-899336FB5E5A}" type="presOf" srcId="{88B7197A-3171-47B0-AF42-60F303E274A6}" destId="{A0468E1B-58CE-4290-A3AC-CBABDF3ED8D2}" srcOrd="0" destOrd="0" presId="urn:microsoft.com/office/officeart/2005/8/layout/StepDownProcess"/>
    <dgm:cxn modelId="{26F0B2B3-08AD-47DC-BCE8-8542C825B9D5}" srcId="{309F99EF-DA0A-440A-A6F8-1249C11055D1}" destId="{CAB97BA4-7602-4228-B14F-237413155689}" srcOrd="0" destOrd="0" parTransId="{6B2659FC-2A75-48DE-AF17-FAE14D899FB4}" sibTransId="{2F7C3D48-C45B-485E-887A-4328401E2F93}"/>
    <dgm:cxn modelId="{5B2CAAB8-E74B-431D-A0C3-42CF33B18FD3}" srcId="{DD29829D-6088-4071-88EB-075CFBFE2C0B}" destId="{8B29F437-4227-4EA8-9B91-E617DF8547ED}" srcOrd="0" destOrd="0" parTransId="{43D9372E-C787-47BF-A2A6-3B0107A15575}" sibTransId="{27325FE6-CEFF-453B-9CCC-B777AB295FFA}"/>
    <dgm:cxn modelId="{671E30CC-FCE0-4DF2-8A65-0DC04951663D}" type="presOf" srcId="{DD29829D-6088-4071-88EB-075CFBFE2C0B}" destId="{60F91060-9CDB-4700-A981-45984CF62862}" srcOrd="0" destOrd="0" presId="urn:microsoft.com/office/officeart/2005/8/layout/StepDownProcess"/>
    <dgm:cxn modelId="{BA5419D7-DAAD-4818-AF8B-68A8B9A1DDB7}" type="presOf" srcId="{67D5DE38-1C68-428F-A14B-08C98D19554B}" destId="{B32B4834-3162-49C0-95E9-11CE8C7BB6D6}" srcOrd="0" destOrd="0" presId="urn:microsoft.com/office/officeart/2005/8/layout/StepDownProcess"/>
    <dgm:cxn modelId="{A315F9E0-CF0B-4551-B5CE-2AD71A586074}" type="presOf" srcId="{0CC4E2F4-B738-493A-B9B3-507AFAD3E9C3}" destId="{3C51302A-881E-4D40-A465-8CADB85323AD}" srcOrd="0" destOrd="0" presId="urn:microsoft.com/office/officeart/2005/8/layout/StepDownProcess"/>
    <dgm:cxn modelId="{E130B6E9-FE4A-4E7D-9BB1-4FFDB25941F2}" type="presOf" srcId="{9C5597BE-63E1-40B2-9AF8-50C47CEFFD77}" destId="{07F25C4D-8D39-4D6B-8DFA-6081967F85A9}" srcOrd="0" destOrd="0" presId="urn:microsoft.com/office/officeart/2005/8/layout/StepDownProcess"/>
    <dgm:cxn modelId="{A2A972ED-C657-46CA-9818-A5306638BA8A}" srcId="{364BDDAD-5C23-425C-A0C4-CC5E00D07AFE}" destId="{9C5597BE-63E1-40B2-9AF8-50C47CEFFD77}" srcOrd="0" destOrd="0" parTransId="{90372280-B167-43FE-9FB1-A7D568CBB048}" sibTransId="{81C74914-2724-490C-8677-98278BDC7EFD}"/>
    <dgm:cxn modelId="{A696AE1F-0E06-4F79-88E0-4EC236EF221C}" type="presParOf" srcId="{6402933B-4D01-4858-8211-24256FB9C5C0}" destId="{67C6ECED-0A85-40AB-8B6C-3E291206772F}" srcOrd="0" destOrd="0" presId="urn:microsoft.com/office/officeart/2005/8/layout/StepDownProcess"/>
    <dgm:cxn modelId="{20C3C016-7049-4D9F-AA68-02B962584E16}" type="presParOf" srcId="{67C6ECED-0A85-40AB-8B6C-3E291206772F}" destId="{70E8DF2F-CD1E-4FC1-AE50-64EDEC06A208}" srcOrd="0" destOrd="0" presId="urn:microsoft.com/office/officeart/2005/8/layout/StepDownProcess"/>
    <dgm:cxn modelId="{FEAC8C1E-F21C-49AD-B866-9C712086CCBA}" type="presParOf" srcId="{67C6ECED-0A85-40AB-8B6C-3E291206772F}" destId="{B9CC1877-26D1-4C95-922E-E074C6BE00CE}" srcOrd="1" destOrd="0" presId="urn:microsoft.com/office/officeart/2005/8/layout/StepDownProcess"/>
    <dgm:cxn modelId="{59307658-3F52-40DF-99E9-474BBDD9F392}" type="presParOf" srcId="{67C6ECED-0A85-40AB-8B6C-3E291206772F}" destId="{3C51302A-881E-4D40-A465-8CADB85323AD}" srcOrd="2" destOrd="0" presId="urn:microsoft.com/office/officeart/2005/8/layout/StepDownProcess"/>
    <dgm:cxn modelId="{73B94873-4213-44BB-82F8-023AEE75C104}" type="presParOf" srcId="{6402933B-4D01-4858-8211-24256FB9C5C0}" destId="{A20C242D-C68C-4761-A7A0-067B9793E36B}" srcOrd="1" destOrd="0" presId="urn:microsoft.com/office/officeart/2005/8/layout/StepDownProcess"/>
    <dgm:cxn modelId="{B2A2DF9F-4026-4858-99AC-5A7A47359811}" type="presParOf" srcId="{6402933B-4D01-4858-8211-24256FB9C5C0}" destId="{C2077D89-4462-4F82-A988-69AAC0E70BB0}" srcOrd="2" destOrd="0" presId="urn:microsoft.com/office/officeart/2005/8/layout/StepDownProcess"/>
    <dgm:cxn modelId="{8A6CE836-CF73-4C93-A2FE-B42ABB725906}" type="presParOf" srcId="{C2077D89-4462-4F82-A988-69AAC0E70BB0}" destId="{7F082B7A-E8BC-4EAF-9953-2C79ACAC2777}" srcOrd="0" destOrd="0" presId="urn:microsoft.com/office/officeart/2005/8/layout/StepDownProcess"/>
    <dgm:cxn modelId="{EBB00456-2478-415C-8D3F-A5218EA680D7}" type="presParOf" srcId="{C2077D89-4462-4F82-A988-69AAC0E70BB0}" destId="{0D91A614-8934-4FC4-BCB0-D069703D2B4E}" srcOrd="1" destOrd="0" presId="urn:microsoft.com/office/officeart/2005/8/layout/StepDownProcess"/>
    <dgm:cxn modelId="{1D095DC9-E37C-492F-9231-94E81B824DD2}" type="presParOf" srcId="{C2077D89-4462-4F82-A988-69AAC0E70BB0}" destId="{07F25C4D-8D39-4D6B-8DFA-6081967F85A9}" srcOrd="2" destOrd="0" presId="urn:microsoft.com/office/officeart/2005/8/layout/StepDownProcess"/>
    <dgm:cxn modelId="{12545373-3546-4DB4-9126-5F912443C073}" type="presParOf" srcId="{6402933B-4D01-4858-8211-24256FB9C5C0}" destId="{44F5BF5C-7BD6-4D23-A87C-D87CFAADDAB1}" srcOrd="3" destOrd="0" presId="urn:microsoft.com/office/officeart/2005/8/layout/StepDownProcess"/>
    <dgm:cxn modelId="{97C08B2C-A382-483E-A30E-EC64CCFD3393}" type="presParOf" srcId="{6402933B-4D01-4858-8211-24256FB9C5C0}" destId="{BAC3818F-F69D-4B84-9DD6-B6E301A8DDFA}" srcOrd="4" destOrd="0" presId="urn:microsoft.com/office/officeart/2005/8/layout/StepDownProcess"/>
    <dgm:cxn modelId="{C400CDFC-79CD-4583-8995-D27C4A5B59F0}" type="presParOf" srcId="{BAC3818F-F69D-4B84-9DD6-B6E301A8DDFA}" destId="{4731E76D-52D7-4E05-9F38-70CBEE67AB47}" srcOrd="0" destOrd="0" presId="urn:microsoft.com/office/officeart/2005/8/layout/StepDownProcess"/>
    <dgm:cxn modelId="{559DBE2F-2A3B-4232-B71A-7C34E0F40A8C}" type="presParOf" srcId="{BAC3818F-F69D-4B84-9DD6-B6E301A8DDFA}" destId="{B32B4834-3162-49C0-95E9-11CE8C7BB6D6}" srcOrd="1" destOrd="0" presId="urn:microsoft.com/office/officeart/2005/8/layout/StepDownProcess"/>
    <dgm:cxn modelId="{45E56C4C-164B-4C12-875F-23CF4DE71959}" type="presParOf" srcId="{BAC3818F-F69D-4B84-9DD6-B6E301A8DDFA}" destId="{A0468E1B-58CE-4290-A3AC-CBABDF3ED8D2}" srcOrd="2" destOrd="0" presId="urn:microsoft.com/office/officeart/2005/8/layout/StepDownProcess"/>
    <dgm:cxn modelId="{3D004F3E-D35E-489C-A9DE-7020144425FB}" type="presParOf" srcId="{6402933B-4D01-4858-8211-24256FB9C5C0}" destId="{3F75FC6B-CD30-4BB1-9128-B4E6E79EE91E}" srcOrd="5" destOrd="0" presId="urn:microsoft.com/office/officeart/2005/8/layout/StepDownProcess"/>
    <dgm:cxn modelId="{93D145EF-F196-4060-A439-EFEEF7783171}" type="presParOf" srcId="{6402933B-4D01-4858-8211-24256FB9C5C0}" destId="{40E830F0-D58F-4573-9BC7-E3CC3C934D18}" srcOrd="6" destOrd="0" presId="urn:microsoft.com/office/officeart/2005/8/layout/StepDownProcess"/>
    <dgm:cxn modelId="{CDDB82B9-A5E9-4B42-822B-2B679FFA410C}" type="presParOf" srcId="{40E830F0-D58F-4573-9BC7-E3CC3C934D18}" destId="{118FDB82-C9A4-4512-BF18-1FDBC8B22EBB}" srcOrd="0" destOrd="0" presId="urn:microsoft.com/office/officeart/2005/8/layout/StepDownProcess"/>
    <dgm:cxn modelId="{4AB5B19F-B2A4-439F-86C1-4C4E3E396661}" type="presParOf" srcId="{40E830F0-D58F-4573-9BC7-E3CC3C934D18}" destId="{A93553FF-BCC8-4439-B97B-E8C41AEBA803}" srcOrd="1" destOrd="0" presId="urn:microsoft.com/office/officeart/2005/8/layout/StepDownProcess"/>
    <dgm:cxn modelId="{C1707BC7-50A7-4136-9D09-637310F1EA81}" type="presParOf" srcId="{40E830F0-D58F-4573-9BC7-E3CC3C934D18}" destId="{93FD3A6A-1708-4D69-B6B0-C05313F9356F}" srcOrd="2" destOrd="0" presId="urn:microsoft.com/office/officeart/2005/8/layout/StepDownProcess"/>
    <dgm:cxn modelId="{0E72F1CF-2F0C-4DC0-8036-51EC7A25D1AC}" type="presParOf" srcId="{6402933B-4D01-4858-8211-24256FB9C5C0}" destId="{78B49DB7-4764-485F-AAA8-22120C738987}" srcOrd="7" destOrd="0" presId="urn:microsoft.com/office/officeart/2005/8/layout/StepDownProcess"/>
    <dgm:cxn modelId="{9C2DFDCD-A8E6-4A6D-B584-2EA34F31D3E2}" type="presParOf" srcId="{6402933B-4D01-4858-8211-24256FB9C5C0}" destId="{34F48A44-E106-47E9-99AB-4988CA61828A}" srcOrd="8" destOrd="0" presId="urn:microsoft.com/office/officeart/2005/8/layout/StepDownProcess"/>
    <dgm:cxn modelId="{2C0E0BBE-EAF8-473D-AB68-0873922D0FDE}" type="presParOf" srcId="{34F48A44-E106-47E9-99AB-4988CA61828A}" destId="{60F91060-9CDB-4700-A981-45984CF62862}" srcOrd="0" destOrd="0" presId="urn:microsoft.com/office/officeart/2005/8/layout/StepDownProcess"/>
    <dgm:cxn modelId="{F56591BD-F8A7-463E-88DD-8C17A8E83485}" type="presParOf" srcId="{34F48A44-E106-47E9-99AB-4988CA61828A}" destId="{B765B8B2-4704-4898-83E8-C0C6526571B6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8DF2F-CD1E-4FC1-AE50-64EDEC06A208}">
      <dsp:nvSpPr>
        <dsp:cNvPr id="0" name=""/>
        <dsp:cNvSpPr/>
      </dsp:nvSpPr>
      <dsp:spPr>
        <a:xfrm rot="5400000">
          <a:off x="947955" y="899530"/>
          <a:ext cx="782847" cy="8912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CC1877-26D1-4C95-922E-E074C6BE00CE}">
      <dsp:nvSpPr>
        <dsp:cNvPr id="0" name=""/>
        <dsp:cNvSpPr/>
      </dsp:nvSpPr>
      <dsp:spPr>
        <a:xfrm>
          <a:off x="740547" y="31727"/>
          <a:ext cx="1317854" cy="922455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明确问题</a:t>
          </a:r>
        </a:p>
      </dsp:txBody>
      <dsp:txXfrm>
        <a:off x="785586" y="76766"/>
        <a:ext cx="1227776" cy="832377"/>
      </dsp:txXfrm>
    </dsp:sp>
    <dsp:sp modelId="{3C51302A-881E-4D40-A465-8CADB85323AD}">
      <dsp:nvSpPr>
        <dsp:cNvPr id="0" name=""/>
        <dsp:cNvSpPr/>
      </dsp:nvSpPr>
      <dsp:spPr>
        <a:xfrm>
          <a:off x="2058402" y="119705"/>
          <a:ext cx="958482" cy="74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对实际问题进行抽象化</a:t>
          </a:r>
        </a:p>
      </dsp:txBody>
      <dsp:txXfrm>
        <a:off x="2058402" y="119705"/>
        <a:ext cx="958482" cy="745569"/>
      </dsp:txXfrm>
    </dsp:sp>
    <dsp:sp modelId="{7F082B7A-E8BC-4EAF-9953-2C79ACAC2777}">
      <dsp:nvSpPr>
        <dsp:cNvPr id="0" name=""/>
        <dsp:cNvSpPr/>
      </dsp:nvSpPr>
      <dsp:spPr>
        <a:xfrm rot="5400000">
          <a:off x="2040596" y="1935752"/>
          <a:ext cx="782847" cy="8912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2228342"/>
            <a:satOff val="-8442"/>
            <a:lumOff val="2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1A614-8934-4FC4-BCB0-D069703D2B4E}">
      <dsp:nvSpPr>
        <dsp:cNvPr id="0" name=""/>
        <dsp:cNvSpPr/>
      </dsp:nvSpPr>
      <dsp:spPr>
        <a:xfrm>
          <a:off x="1833189" y="1067950"/>
          <a:ext cx="1317854" cy="922455"/>
        </a:xfrm>
        <a:prstGeom prst="roundRect">
          <a:avLst>
            <a:gd name="adj" fmla="val 1667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数据采集</a:t>
          </a:r>
        </a:p>
      </dsp:txBody>
      <dsp:txXfrm>
        <a:off x="1878228" y="1112989"/>
        <a:ext cx="1227776" cy="832377"/>
      </dsp:txXfrm>
    </dsp:sp>
    <dsp:sp modelId="{07F25C4D-8D39-4D6B-8DFA-6081967F85A9}">
      <dsp:nvSpPr>
        <dsp:cNvPr id="0" name=""/>
        <dsp:cNvSpPr/>
      </dsp:nvSpPr>
      <dsp:spPr>
        <a:xfrm>
          <a:off x="3151044" y="1155927"/>
          <a:ext cx="958482" cy="74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对目标数据进行收集</a:t>
          </a:r>
        </a:p>
      </dsp:txBody>
      <dsp:txXfrm>
        <a:off x="3151044" y="1155927"/>
        <a:ext cx="958482" cy="745569"/>
      </dsp:txXfrm>
    </dsp:sp>
    <dsp:sp modelId="{4731E76D-52D7-4E05-9F38-70CBEE67AB47}">
      <dsp:nvSpPr>
        <dsp:cNvPr id="0" name=""/>
        <dsp:cNvSpPr/>
      </dsp:nvSpPr>
      <dsp:spPr>
        <a:xfrm rot="5400000">
          <a:off x="3133238" y="2971974"/>
          <a:ext cx="782847" cy="8912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4456683"/>
            <a:satOff val="-16883"/>
            <a:lumOff val="56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2B4834-3162-49C0-95E9-11CE8C7BB6D6}">
      <dsp:nvSpPr>
        <dsp:cNvPr id="0" name=""/>
        <dsp:cNvSpPr/>
      </dsp:nvSpPr>
      <dsp:spPr>
        <a:xfrm>
          <a:off x="2925831" y="2104172"/>
          <a:ext cx="1317854" cy="922455"/>
        </a:xfrm>
        <a:prstGeom prst="roundRect">
          <a:avLst>
            <a:gd name="adj" fmla="val 1667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特征工程</a:t>
          </a:r>
        </a:p>
      </dsp:txBody>
      <dsp:txXfrm>
        <a:off x="2970870" y="2149211"/>
        <a:ext cx="1227776" cy="832377"/>
      </dsp:txXfrm>
    </dsp:sp>
    <dsp:sp modelId="{A0468E1B-58CE-4290-A3AC-CBABDF3ED8D2}">
      <dsp:nvSpPr>
        <dsp:cNvPr id="0" name=""/>
        <dsp:cNvSpPr/>
      </dsp:nvSpPr>
      <dsp:spPr>
        <a:xfrm>
          <a:off x="4243686" y="2192149"/>
          <a:ext cx="958482" cy="74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数据预处理与特征构建</a:t>
          </a:r>
        </a:p>
      </dsp:txBody>
      <dsp:txXfrm>
        <a:off x="4243686" y="2192149"/>
        <a:ext cx="958482" cy="745569"/>
      </dsp:txXfrm>
    </dsp:sp>
    <dsp:sp modelId="{118FDB82-C9A4-4512-BF18-1FDBC8B22EBB}">
      <dsp:nvSpPr>
        <dsp:cNvPr id="0" name=""/>
        <dsp:cNvSpPr/>
      </dsp:nvSpPr>
      <dsp:spPr>
        <a:xfrm rot="5400000">
          <a:off x="4225880" y="4008196"/>
          <a:ext cx="782847" cy="89124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50000"/>
            <a:hueOff val="-6685025"/>
            <a:satOff val="-25325"/>
            <a:lumOff val="84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553FF-BCC8-4439-B97B-E8C41AEBA803}">
      <dsp:nvSpPr>
        <dsp:cNvPr id="0" name=""/>
        <dsp:cNvSpPr/>
      </dsp:nvSpPr>
      <dsp:spPr>
        <a:xfrm>
          <a:off x="4018473" y="3140394"/>
          <a:ext cx="1317854" cy="922455"/>
        </a:xfrm>
        <a:prstGeom prst="roundRect">
          <a:avLst>
            <a:gd name="adj" fmla="val 1667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模型训练</a:t>
          </a:r>
        </a:p>
      </dsp:txBody>
      <dsp:txXfrm>
        <a:off x="4063512" y="3185433"/>
        <a:ext cx="1227776" cy="832377"/>
      </dsp:txXfrm>
    </dsp:sp>
    <dsp:sp modelId="{93FD3A6A-1708-4D69-B6B0-C05313F9356F}">
      <dsp:nvSpPr>
        <dsp:cNvPr id="0" name=""/>
        <dsp:cNvSpPr/>
      </dsp:nvSpPr>
      <dsp:spPr>
        <a:xfrm>
          <a:off x="5336328" y="3228371"/>
          <a:ext cx="958482" cy="74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模型选择、超参数调试、算法拟合</a:t>
          </a:r>
        </a:p>
      </dsp:txBody>
      <dsp:txXfrm>
        <a:off x="5336328" y="3228371"/>
        <a:ext cx="958482" cy="745569"/>
      </dsp:txXfrm>
    </dsp:sp>
    <dsp:sp modelId="{60F91060-9CDB-4700-A981-45984CF62862}">
      <dsp:nvSpPr>
        <dsp:cNvPr id="0" name=""/>
        <dsp:cNvSpPr/>
      </dsp:nvSpPr>
      <dsp:spPr>
        <a:xfrm>
          <a:off x="5111115" y="4176616"/>
          <a:ext cx="1317854" cy="922455"/>
        </a:xfrm>
        <a:prstGeom prst="roundRect">
          <a:avLst>
            <a:gd name="adj" fmla="val 1667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模型评估</a:t>
          </a:r>
        </a:p>
      </dsp:txBody>
      <dsp:txXfrm>
        <a:off x="5156154" y="4221655"/>
        <a:ext cx="1227776" cy="832377"/>
      </dsp:txXfrm>
    </dsp:sp>
    <dsp:sp modelId="{B765B8B2-4704-4898-83E8-C0C6526571B6}">
      <dsp:nvSpPr>
        <dsp:cNvPr id="0" name=""/>
        <dsp:cNvSpPr/>
      </dsp:nvSpPr>
      <dsp:spPr>
        <a:xfrm>
          <a:off x="6428969" y="4264593"/>
          <a:ext cx="958482" cy="7455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/>
            <a:t>指标选择、模型比较与解释</a:t>
          </a:r>
        </a:p>
      </dsp:txBody>
      <dsp:txXfrm>
        <a:off x="6428969" y="4264593"/>
        <a:ext cx="958482" cy="7455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6F552-1BB8-42CB-9A92-5F591E1D5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19F663-0BC2-44D8-9AF6-BA9760C6D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94C26E-303A-451C-A773-441407CA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5B392-9170-41DA-AAA6-BBA0F634E320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E54D8E-543A-4BD7-805F-FF59A8F60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E5346-A093-4CFC-BB7D-D782D5C42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8161-7D4D-4804-8CC5-8F13D3188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63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C476F-B962-4B9C-BD85-61AB366AB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AE392E-C1C0-4311-A2F4-E3A6C3297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25F1D-CD21-4FBD-862D-E81795825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5B392-9170-41DA-AAA6-BBA0F634E320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9A3F9E-830B-42CD-89A2-50A9BAFEC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3819D-4665-4F97-A579-2BBBE0522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8161-7D4D-4804-8CC5-8F13D3188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7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860CF6-0CD3-4BE4-91DD-07D0A945D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08D46A-68CD-4F0B-8944-34F9C9AF6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1C29C-4C97-4B03-95C4-A131A450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5B392-9170-41DA-AAA6-BBA0F634E320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CEAEC4-307C-4226-A4B7-4DFF6418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1336FB-8B99-4421-B53F-69A5DAAFC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8161-7D4D-4804-8CC5-8F13D3188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061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F7A46-8DA5-4C13-8B01-91168B9C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F4A830-4A03-4F4B-9781-497CFC4ED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4052CA-92E7-4B46-AC29-C38DA291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5B392-9170-41DA-AAA6-BBA0F634E320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30693B-EE1F-4DA1-BF84-6F0343B7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0392B2-66D7-477F-8C42-55EB3FE6C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8161-7D4D-4804-8CC5-8F13D3188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84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C1DA4-A7E2-4235-9F85-3F9387B4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D5FF19-8A51-467E-A58B-ADE5246AF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56C529-7D5E-4ABE-97DB-4B0839B3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5B392-9170-41DA-AAA6-BBA0F634E320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8E5C19-47A3-4B0F-A1B5-E57813FC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47630D-F36C-4090-AD58-C4E4A1B0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8161-7D4D-4804-8CC5-8F13D3188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70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95B1E-4DE9-4AA6-88FE-31B04037C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4201BE-43D8-4474-B53F-50044C195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9778E5-CEBE-4FAA-9DE8-76ACECBAB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A68C06-1BC1-4F3D-8541-5B1153BE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5B392-9170-41DA-AAA6-BBA0F634E320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0F5C9F-DC37-4380-812D-74ABED4D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FDAC3-00FE-4384-8E3A-6C70C043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8161-7D4D-4804-8CC5-8F13D3188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76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FE1C6-5506-40AE-B2F8-8ACAA657A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62AB08-3002-4E9D-866B-C82F25AC8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3EC854-17D5-4EEB-9BEF-DA0B41D94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332183-5AC5-464E-BC73-C34C94D74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C9D6DB-BB1E-4A85-A06B-E05BB1527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DC31A5-811A-422A-B2FD-315EB8467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5B392-9170-41DA-AAA6-BBA0F634E320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C189A1-1183-44C6-AA66-9D6894BF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8D64FD-5E45-4D35-816D-2E66F09F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8161-7D4D-4804-8CC5-8F13D3188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88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F542B-741E-4EC5-9AC1-B05A1E5E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38C7C7-4568-4DF9-896E-D453E193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5B392-9170-41DA-AAA6-BBA0F634E320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F6CD16-299D-4ECF-A961-69D171C3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894F6F-9514-4C8D-BACE-8BF464E0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8161-7D4D-4804-8CC5-8F13D3188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14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66A3DB-8C15-45C4-B0CB-C261A040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5B392-9170-41DA-AAA6-BBA0F634E320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F3FC61-245F-487E-8FDA-97CE80C1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8176E2-B3E0-480D-8F5A-9E419842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8161-7D4D-4804-8CC5-8F13D3188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6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7352D-82FF-4BCA-B7AB-F61120C8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71CC5-6DEF-4D6E-8E2D-4A5A3E36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C50131-F252-422F-B0AA-F02DA9937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49FE52-F61F-4E28-AD05-6D7FD484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5B392-9170-41DA-AAA6-BBA0F634E320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7A3EE5-027E-483A-A18C-BF7D8ED1B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DBAA43-C2E9-4A74-B9BB-75AFDD50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8161-7D4D-4804-8CC5-8F13D3188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32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F06AB-3ED0-470A-98DD-FDAEED63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792BFE-DDEE-4175-9E94-DFAB189F7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8F9FD4-9EEC-4C96-86E3-24D1D26D4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91E80-AC10-43D8-9FBF-9AFB79F8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5B392-9170-41DA-AAA6-BBA0F634E320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F680E7-2F75-4285-AE46-CEF0DEB5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C1549E-5DAF-4ADA-B60D-8671C284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8161-7D4D-4804-8CC5-8F13D3188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69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1F2F0C-A2B8-4C49-B441-B34F9ED5D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7B617D-DC40-4409-A4E9-D4C7977AE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8FFB8-5734-4D0C-A9CC-D9BF75B8C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5B392-9170-41DA-AAA6-BBA0F634E320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BCE853-45FD-4577-AA30-581244ABB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AF67D9-1C35-4F84-A11A-BD8DF6B4C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18161-7D4D-4804-8CC5-8F13D3188A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64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D0C5A217-3A7D-4D2E-B0D9-C2E57F7E38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0074332"/>
              </p:ext>
            </p:extLst>
          </p:nvPr>
        </p:nvGraphicFramePr>
        <p:xfrm>
          <a:off x="2032000" y="719667"/>
          <a:ext cx="8128000" cy="513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9381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39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3</cp:revision>
  <dcterms:created xsi:type="dcterms:W3CDTF">2024-05-31T11:31:07Z</dcterms:created>
  <dcterms:modified xsi:type="dcterms:W3CDTF">2024-05-31T11:52:54Z</dcterms:modified>
</cp:coreProperties>
</file>