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FF05B-EBF5-4F0E-BB3A-9EA44864B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CAE03E-041C-4262-A6D8-C2BB42A9C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84819-DD56-4DB1-A876-1AB50791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E298D-63FC-4E94-A29C-B50A2ED9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5857F-159F-4831-AD05-885538C4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1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78421-5615-4DD2-BBE7-1F712EF3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ABC315-23F8-4449-A5D6-06DA28AF7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02FB8-3DF8-4247-B211-149BAE2D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E8702-D9F9-4B58-921A-EF58F1FC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9C9D4-EE97-48AE-9D10-A8E35D11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A7207-1DAA-4952-8B1A-537212E2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D6B5D-4764-4CEC-B346-00B5A371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D0D28-0F01-45CC-9849-A7873480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7F3B-1DB5-42D7-B03B-8A2BAD50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142EF-6044-445B-8777-75A0E3EF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8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A3FAF-98F2-4D90-832F-2443B2FC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01291-FCC9-44B4-9918-D49549E1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5BA8C-0660-4AED-9D95-305B60BA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856CF-35DF-4C93-9118-512BB23C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D22F5-13FB-4AAE-BED9-E3BC4C7F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8425-E177-4366-92A0-8E01EAFE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EB4F0-C605-470C-B525-26B95F846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406A-9510-4C70-85D0-CAFF1823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3244E-5EFB-4296-A8CD-0B047E84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70E76-55D0-4185-96A3-721D0204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92FE-534E-4A27-AA82-74619BD7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96689-BBE7-43C2-A012-CF3756CD8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46BA3-217E-4444-A6D0-91D134ED0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4BA56-1C12-4010-86CA-0089500F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0AA2E-E6A6-4587-849F-EE201D6A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6AA1E-C55B-4178-8435-F15249D6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2C84-1380-4C7E-9847-A95F50DF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12D48-1A37-40F6-B49C-469512EB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1C0AF-F31A-4A2E-B797-E70CAEF1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14C5B-DF4E-470A-BACF-44AC61570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F80C48-E925-4B2A-86A0-D44FCA4BA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C7E9F0-FD25-40D7-98C6-F76E1CF1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DE5144-AFBC-4B40-818E-8B174D1F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E46FEA-09DC-4B81-9F20-20FF6CB7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79E1-043E-4E92-9B64-34781628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21062-5CC6-404A-9D07-6AD90403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D9559-DF7C-428A-837C-D42FEFBD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04D68F-3D26-4661-9613-4930D2FA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1376D9-9CF1-4D4D-B3EC-FB1F331D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D85A4-70EA-4BAC-BF15-D8193FEE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87BECA-82EB-4524-8677-7D7F6E08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8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F8D1B-9E8C-4879-89CA-533EF8F9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29B66-D82E-4F34-8A55-952DC5F6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ED8B0-C9B8-4490-8314-D48D8C0B8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9BC34-BE7E-41C2-9070-1149DB77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5CF3A-B533-4AF4-91CE-D28F7191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BC134-5BF6-41A2-A9D1-82FE5E8E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C14CD-B017-4F5A-AE05-EB9D3547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01877-FC17-4DCF-BEE3-9BF2F7D1E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5C3AF-FC78-4871-8DDF-F23212455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6FA68-DDD0-49EC-8847-93DA6D1C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7645F-6AE1-459D-BE80-790E284C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81A05-5031-4DD5-90E4-E9F41BDF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2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26016-DA2A-42DB-B6BB-FA21F23F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3BB83-B428-4C84-B9ED-1A1B038D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CD9F0-81CD-4610-BAE3-47E232168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3FB82-CDBE-404B-A593-0FDAB825B24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5DF41-7354-4CD4-880A-79383121D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57A55-CA2C-46D3-B002-DF59A49B1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55EF-EC36-41B1-8CED-B95AEB8D6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B33091-9B48-4EA9-B28E-961FAA7C2FBD}"/>
              </a:ext>
            </a:extLst>
          </p:cNvPr>
          <p:cNvGrpSpPr/>
          <p:nvPr/>
        </p:nvGrpSpPr>
        <p:grpSpPr>
          <a:xfrm>
            <a:off x="1786855" y="942694"/>
            <a:ext cx="7165596" cy="2901241"/>
            <a:chOff x="1786855" y="942694"/>
            <a:chExt cx="7165596" cy="290124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FF8C019-9001-4849-8343-51EB11C221CC}"/>
                </a:ext>
              </a:extLst>
            </p:cNvPr>
            <p:cNvSpPr txBox="1"/>
            <p:nvPr/>
          </p:nvSpPr>
          <p:spPr>
            <a:xfrm>
              <a:off x="1786855" y="1082180"/>
              <a:ext cx="249991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Software Developers</a:t>
              </a:r>
            </a:p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(producers)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85A907D-C7BB-4C5F-B807-BB0BA7968BBA}"/>
                </a:ext>
              </a:extLst>
            </p:cNvPr>
            <p:cNvSpPr txBox="1"/>
            <p:nvPr/>
          </p:nvSpPr>
          <p:spPr>
            <a:xfrm>
              <a:off x="6452532" y="1082180"/>
              <a:ext cx="249991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General Users</a:t>
              </a:r>
            </a:p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(consumers)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A82A230-209D-4278-8E33-697AD5268D78}"/>
                </a:ext>
              </a:extLst>
            </p:cNvPr>
            <p:cNvSpPr txBox="1"/>
            <p:nvPr/>
          </p:nvSpPr>
          <p:spPr>
            <a:xfrm>
              <a:off x="4286774" y="3197604"/>
              <a:ext cx="249991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Statistical Designers</a:t>
              </a:r>
            </a:p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(decomposers)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B7ECDD2-A187-4075-B318-80C7EB62313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286774" y="1405346"/>
              <a:ext cx="21657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CBA5EF1-8E33-4E80-B516-FFEA6E846B5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536734" y="1728511"/>
              <a:ext cx="2165758" cy="14690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CC26E-A550-4B74-BA8F-3E92D3CA0746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H="1" flipV="1">
              <a:off x="3036815" y="1728511"/>
              <a:ext cx="2499919" cy="14690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41AC559-856F-4353-AF82-E66864ADB6D0}"/>
                </a:ext>
              </a:extLst>
            </p:cNvPr>
            <p:cNvSpPr txBox="1"/>
            <p:nvPr/>
          </p:nvSpPr>
          <p:spPr>
            <a:xfrm>
              <a:off x="4119693" y="942694"/>
              <a:ext cx="2499919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Products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33230D-8E3A-4D11-96E6-7BE627E265EC}"/>
                </a:ext>
              </a:extLst>
            </p:cNvPr>
            <p:cNvSpPr txBox="1"/>
            <p:nvPr/>
          </p:nvSpPr>
          <p:spPr>
            <a:xfrm>
              <a:off x="5943803" y="2381996"/>
              <a:ext cx="2499919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Demands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61424E2-ED10-4B87-99B2-819E6A064114}"/>
                </a:ext>
              </a:extLst>
            </p:cNvPr>
            <p:cNvCxnSpPr>
              <a:cxnSpLocks/>
            </p:cNvCxnSpPr>
            <p:nvPr/>
          </p:nvCxnSpPr>
          <p:spPr>
            <a:xfrm>
              <a:off x="2677886" y="1728511"/>
              <a:ext cx="2537926" cy="14690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F6EB521-A0B1-4E2D-A27A-796C6083C22D}"/>
                </a:ext>
              </a:extLst>
            </p:cNvPr>
            <p:cNvSpPr txBox="1"/>
            <p:nvPr/>
          </p:nvSpPr>
          <p:spPr>
            <a:xfrm>
              <a:off x="1966320" y="2523112"/>
              <a:ext cx="2499919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Software platform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39A03EB-DEBF-4328-B09F-E3BE265AD935}"/>
                </a:ext>
              </a:extLst>
            </p:cNvPr>
            <p:cNvSpPr txBox="1"/>
            <p:nvPr/>
          </p:nvSpPr>
          <p:spPr>
            <a:xfrm>
              <a:off x="3395744" y="2060460"/>
              <a:ext cx="2499919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Algorithms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31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</cp:revision>
  <dcterms:created xsi:type="dcterms:W3CDTF">2022-01-04T07:23:59Z</dcterms:created>
  <dcterms:modified xsi:type="dcterms:W3CDTF">2022-04-28T08:25:38Z</dcterms:modified>
</cp:coreProperties>
</file>