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0992-B767-4C19-8B18-5DA828400E3F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4F5D6B8-131D-4399-8BDF-FFF88A51646D}">
      <dgm:prSet phldrT="[文本]"/>
      <dgm:spPr/>
      <dgm:t>
        <a:bodyPr/>
        <a:lstStyle/>
        <a:p>
          <a:r>
            <a:rPr lang="en-US" altLang="zh-CN" b="1" dirty="0"/>
            <a:t>Statistical Tools</a:t>
          </a:r>
          <a:endParaRPr lang="zh-CN" altLang="en-US" b="1" dirty="0"/>
        </a:p>
      </dgm:t>
    </dgm:pt>
    <dgm:pt modelId="{AC460C16-4675-43DA-BD7F-473F53A11DD8}" type="parTrans" cxnId="{794C477A-8154-4E84-919A-31A623B5C25A}">
      <dgm:prSet/>
      <dgm:spPr/>
      <dgm:t>
        <a:bodyPr/>
        <a:lstStyle/>
        <a:p>
          <a:endParaRPr lang="zh-CN" altLang="en-US" b="1"/>
        </a:p>
      </dgm:t>
    </dgm:pt>
    <dgm:pt modelId="{A70C98CE-F1D9-48C5-A22A-D2513980FB3B}" type="sibTrans" cxnId="{794C477A-8154-4E84-919A-31A623B5C25A}">
      <dgm:prSet/>
      <dgm:spPr/>
      <dgm:t>
        <a:bodyPr/>
        <a:lstStyle/>
        <a:p>
          <a:endParaRPr lang="zh-CN" altLang="en-US" b="1"/>
        </a:p>
      </dgm:t>
    </dgm:pt>
    <dgm:pt modelId="{8D80D074-1267-4F9B-9AF0-75D1F6800D75}">
      <dgm:prSet phldrT="[文本]"/>
      <dgm:spPr/>
      <dgm:t>
        <a:bodyPr/>
        <a:lstStyle/>
        <a:p>
          <a:r>
            <a:rPr lang="en-US" altLang="zh-CN" b="1" dirty="0"/>
            <a:t>Software Facility</a:t>
          </a:r>
          <a:endParaRPr lang="zh-CN" altLang="en-US" b="1" dirty="0"/>
        </a:p>
      </dgm:t>
    </dgm:pt>
    <dgm:pt modelId="{C1A3769D-3061-40EB-B771-86F324BC6293}" type="parTrans" cxnId="{3C0A7E25-C717-4155-B82D-7AE0D673FB8F}">
      <dgm:prSet/>
      <dgm:spPr/>
      <dgm:t>
        <a:bodyPr/>
        <a:lstStyle/>
        <a:p>
          <a:endParaRPr lang="zh-CN" altLang="en-US" b="1"/>
        </a:p>
      </dgm:t>
    </dgm:pt>
    <dgm:pt modelId="{259304B4-8277-4AB8-A2BB-3DDF6E7C6DA8}" type="sibTrans" cxnId="{3C0A7E25-C717-4155-B82D-7AE0D673FB8F}">
      <dgm:prSet/>
      <dgm:spPr/>
      <dgm:t>
        <a:bodyPr/>
        <a:lstStyle/>
        <a:p>
          <a:endParaRPr lang="zh-CN" altLang="en-US" b="1"/>
        </a:p>
      </dgm:t>
    </dgm:pt>
    <dgm:pt modelId="{5B044804-A043-42F2-82D3-DCD59607B8FD}">
      <dgm:prSet phldrT="[文本]"/>
      <dgm:spPr/>
      <dgm:t>
        <a:bodyPr/>
        <a:lstStyle/>
        <a:p>
          <a:r>
            <a:rPr lang="en-US" altLang="zh-CN" b="1" dirty="0"/>
            <a:t>Real-world Problems</a:t>
          </a:r>
          <a:endParaRPr lang="zh-CN" altLang="en-US" b="1" dirty="0"/>
        </a:p>
      </dgm:t>
    </dgm:pt>
    <dgm:pt modelId="{6E1428FA-6544-45A5-90B5-2A13C0AAEC96}" type="parTrans" cxnId="{3C286924-C8FA-4FB4-9A3C-CFD37CDB354D}">
      <dgm:prSet/>
      <dgm:spPr/>
      <dgm:t>
        <a:bodyPr/>
        <a:lstStyle/>
        <a:p>
          <a:endParaRPr lang="zh-CN" altLang="en-US" b="1"/>
        </a:p>
      </dgm:t>
    </dgm:pt>
    <dgm:pt modelId="{2F90B6D0-6B33-4D4F-B017-2651CA5D3270}" type="sibTrans" cxnId="{3C286924-C8FA-4FB4-9A3C-CFD37CDB354D}">
      <dgm:prSet/>
      <dgm:spPr/>
      <dgm:t>
        <a:bodyPr/>
        <a:lstStyle/>
        <a:p>
          <a:endParaRPr lang="zh-CN" altLang="en-US" b="1"/>
        </a:p>
      </dgm:t>
    </dgm:pt>
    <dgm:pt modelId="{479908D9-DA71-4B0F-9138-D3CEBC4D1831}" type="pres">
      <dgm:prSet presAssocID="{54840992-B767-4C19-8B18-5DA828400E3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3746016-F811-4C7D-B884-5D4A57C52978}" type="pres">
      <dgm:prSet presAssocID="{44F5D6B8-131D-4399-8BDF-FFF88A51646D}" presName="Accent1" presStyleCnt="0"/>
      <dgm:spPr/>
    </dgm:pt>
    <dgm:pt modelId="{EA842A70-4D36-470C-85C6-2B6BDE729AB7}" type="pres">
      <dgm:prSet presAssocID="{44F5D6B8-131D-4399-8BDF-FFF88A51646D}" presName="Accent" presStyleLbl="node1" presStyleIdx="0" presStyleCnt="3"/>
      <dgm:spPr/>
    </dgm:pt>
    <dgm:pt modelId="{DD82AEEA-1484-4D73-8B66-034DAB607D6D}" type="pres">
      <dgm:prSet presAssocID="{44F5D6B8-131D-4399-8BDF-FFF88A51646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DA16634-B57F-4BC7-BEDD-69C97833287A}" type="pres">
      <dgm:prSet presAssocID="{8D80D074-1267-4F9B-9AF0-75D1F6800D75}" presName="Accent2" presStyleCnt="0"/>
      <dgm:spPr/>
    </dgm:pt>
    <dgm:pt modelId="{10CFB77A-35F5-4C15-820D-291EA1D994D5}" type="pres">
      <dgm:prSet presAssocID="{8D80D074-1267-4F9B-9AF0-75D1F6800D75}" presName="Accent" presStyleLbl="node1" presStyleIdx="1" presStyleCnt="3"/>
      <dgm:spPr/>
    </dgm:pt>
    <dgm:pt modelId="{377FC760-8BB9-41D1-8E9A-3F58B5D3608F}" type="pres">
      <dgm:prSet presAssocID="{8D80D074-1267-4F9B-9AF0-75D1F6800D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B45EAF1-E9D2-4DB0-AE53-47F908992B85}" type="pres">
      <dgm:prSet presAssocID="{5B044804-A043-42F2-82D3-DCD59607B8FD}" presName="Accent3" presStyleCnt="0"/>
      <dgm:spPr/>
    </dgm:pt>
    <dgm:pt modelId="{0C5CCEA2-F7F5-4E19-95F4-0BC63CFEC7D6}" type="pres">
      <dgm:prSet presAssocID="{5B044804-A043-42F2-82D3-DCD59607B8FD}" presName="Accent" presStyleLbl="node1" presStyleIdx="2" presStyleCnt="3"/>
      <dgm:spPr/>
    </dgm:pt>
    <dgm:pt modelId="{A70B3C7B-7408-4343-AA50-E6912C71DAD4}" type="pres">
      <dgm:prSet presAssocID="{5B044804-A043-42F2-82D3-DCD59607B8F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C286924-C8FA-4FB4-9A3C-CFD37CDB354D}" srcId="{54840992-B767-4C19-8B18-5DA828400E3F}" destId="{5B044804-A043-42F2-82D3-DCD59607B8FD}" srcOrd="2" destOrd="0" parTransId="{6E1428FA-6544-45A5-90B5-2A13C0AAEC96}" sibTransId="{2F90B6D0-6B33-4D4F-B017-2651CA5D3270}"/>
    <dgm:cxn modelId="{3C0A7E25-C717-4155-B82D-7AE0D673FB8F}" srcId="{54840992-B767-4C19-8B18-5DA828400E3F}" destId="{8D80D074-1267-4F9B-9AF0-75D1F6800D75}" srcOrd="1" destOrd="0" parTransId="{C1A3769D-3061-40EB-B771-86F324BC6293}" sibTransId="{259304B4-8277-4AB8-A2BB-3DDF6E7C6DA8}"/>
    <dgm:cxn modelId="{537B472E-5333-4A20-ABB0-4ADA28271C86}" type="presOf" srcId="{44F5D6B8-131D-4399-8BDF-FFF88A51646D}" destId="{DD82AEEA-1484-4D73-8B66-034DAB607D6D}" srcOrd="0" destOrd="0" presId="urn:microsoft.com/office/officeart/2009/layout/CircleArrowProcess"/>
    <dgm:cxn modelId="{D564675E-9277-4E17-8379-33B3298566B0}" type="presOf" srcId="{54840992-B767-4C19-8B18-5DA828400E3F}" destId="{479908D9-DA71-4B0F-9138-D3CEBC4D1831}" srcOrd="0" destOrd="0" presId="urn:microsoft.com/office/officeart/2009/layout/CircleArrowProcess"/>
    <dgm:cxn modelId="{794C477A-8154-4E84-919A-31A623B5C25A}" srcId="{54840992-B767-4C19-8B18-5DA828400E3F}" destId="{44F5D6B8-131D-4399-8BDF-FFF88A51646D}" srcOrd="0" destOrd="0" parTransId="{AC460C16-4675-43DA-BD7F-473F53A11DD8}" sibTransId="{A70C98CE-F1D9-48C5-A22A-D2513980FB3B}"/>
    <dgm:cxn modelId="{D4C790CC-704F-430A-8CFC-5A8BCEE91493}" type="presOf" srcId="{5B044804-A043-42F2-82D3-DCD59607B8FD}" destId="{A70B3C7B-7408-4343-AA50-E6912C71DAD4}" srcOrd="0" destOrd="0" presId="urn:microsoft.com/office/officeart/2009/layout/CircleArrowProcess"/>
    <dgm:cxn modelId="{53F2D9D0-A170-46F9-99B1-37D8019830E6}" type="presOf" srcId="{8D80D074-1267-4F9B-9AF0-75D1F6800D75}" destId="{377FC760-8BB9-41D1-8E9A-3F58B5D3608F}" srcOrd="0" destOrd="0" presId="urn:microsoft.com/office/officeart/2009/layout/CircleArrowProcess"/>
    <dgm:cxn modelId="{E50D5CE6-DE6A-4F20-9CBE-CDA79515ECEA}" type="presParOf" srcId="{479908D9-DA71-4B0F-9138-D3CEBC4D1831}" destId="{B3746016-F811-4C7D-B884-5D4A57C52978}" srcOrd="0" destOrd="0" presId="urn:microsoft.com/office/officeart/2009/layout/CircleArrowProcess"/>
    <dgm:cxn modelId="{4F1930F7-105F-49F7-AC51-1F38960BD53E}" type="presParOf" srcId="{B3746016-F811-4C7D-B884-5D4A57C52978}" destId="{EA842A70-4D36-470C-85C6-2B6BDE729AB7}" srcOrd="0" destOrd="0" presId="urn:microsoft.com/office/officeart/2009/layout/CircleArrowProcess"/>
    <dgm:cxn modelId="{36F47E5C-46D8-4854-9478-04BE36CD4A4F}" type="presParOf" srcId="{479908D9-DA71-4B0F-9138-D3CEBC4D1831}" destId="{DD82AEEA-1484-4D73-8B66-034DAB607D6D}" srcOrd="1" destOrd="0" presId="urn:microsoft.com/office/officeart/2009/layout/CircleArrowProcess"/>
    <dgm:cxn modelId="{8EE1EA3E-58A1-48A6-8AFE-0F6A5B502457}" type="presParOf" srcId="{479908D9-DA71-4B0F-9138-D3CEBC4D1831}" destId="{FDA16634-B57F-4BC7-BEDD-69C97833287A}" srcOrd="2" destOrd="0" presId="urn:microsoft.com/office/officeart/2009/layout/CircleArrowProcess"/>
    <dgm:cxn modelId="{4E58EF83-0290-4181-AF54-5AA102180056}" type="presParOf" srcId="{FDA16634-B57F-4BC7-BEDD-69C97833287A}" destId="{10CFB77A-35F5-4C15-820D-291EA1D994D5}" srcOrd="0" destOrd="0" presId="urn:microsoft.com/office/officeart/2009/layout/CircleArrowProcess"/>
    <dgm:cxn modelId="{5E9AA343-64DB-40A2-B15B-ECF982D408F2}" type="presParOf" srcId="{479908D9-DA71-4B0F-9138-D3CEBC4D1831}" destId="{377FC760-8BB9-41D1-8E9A-3F58B5D3608F}" srcOrd="3" destOrd="0" presId="urn:microsoft.com/office/officeart/2009/layout/CircleArrowProcess"/>
    <dgm:cxn modelId="{31CF305C-BCEC-4B87-84C2-81481216F4FC}" type="presParOf" srcId="{479908D9-DA71-4B0F-9138-D3CEBC4D1831}" destId="{EB45EAF1-E9D2-4DB0-AE53-47F908992B85}" srcOrd="4" destOrd="0" presId="urn:microsoft.com/office/officeart/2009/layout/CircleArrowProcess"/>
    <dgm:cxn modelId="{56F3F53E-CE97-445A-9794-46AAFA546A82}" type="presParOf" srcId="{EB45EAF1-E9D2-4DB0-AE53-47F908992B85}" destId="{0C5CCEA2-F7F5-4E19-95F4-0BC63CFEC7D6}" srcOrd="0" destOrd="0" presId="urn:microsoft.com/office/officeart/2009/layout/CircleArrowProcess"/>
    <dgm:cxn modelId="{33104D0F-AF24-4B05-8DE2-8657F64DC5B0}" type="presParOf" srcId="{479908D9-DA71-4B0F-9138-D3CEBC4D1831}" destId="{A70B3C7B-7408-4343-AA50-E6912C71DAD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358B7-DB40-4737-93B7-2698BED8A852}" type="doc">
      <dgm:prSet loTypeId="urn:microsoft.com/office/officeart/2005/8/layout/pyramid3" loCatId="pyramid" qsTypeId="urn:microsoft.com/office/officeart/2005/8/quickstyle/simple1" qsCatId="simple" csTypeId="urn:microsoft.com/office/officeart/2005/8/colors/accent0_1" csCatId="mainScheme" phldr="1"/>
      <dgm:spPr/>
    </dgm:pt>
    <dgm:pt modelId="{4AE8A16F-E0B6-473F-B897-82872D81CD00}">
      <dgm:prSet phldrT="[文本]" custT="1"/>
      <dgm:spPr/>
      <dgm:t>
        <a:bodyPr/>
        <a:lstStyle/>
        <a:p>
          <a:r>
            <a:rPr lang="en-US" altLang="zh-CN" sz="1500" b="1" dirty="0"/>
            <a:t>Real-world Problems</a:t>
          </a:r>
          <a:endParaRPr lang="zh-CN" altLang="en-US" sz="1500" b="1" dirty="0"/>
        </a:p>
      </dgm:t>
    </dgm:pt>
    <dgm:pt modelId="{11565F47-F267-47C5-85AC-FB9D31E16725}" type="parTrans" cxnId="{79AEBEF9-B494-4010-8679-FC5296AE3C7B}">
      <dgm:prSet/>
      <dgm:spPr/>
      <dgm:t>
        <a:bodyPr/>
        <a:lstStyle/>
        <a:p>
          <a:endParaRPr lang="zh-CN" altLang="en-US" sz="1500" b="1"/>
        </a:p>
      </dgm:t>
    </dgm:pt>
    <dgm:pt modelId="{8CEDD659-8514-4147-B55B-7E0FD3541AB6}" type="sibTrans" cxnId="{79AEBEF9-B494-4010-8679-FC5296AE3C7B}">
      <dgm:prSet/>
      <dgm:spPr/>
      <dgm:t>
        <a:bodyPr/>
        <a:lstStyle/>
        <a:p>
          <a:endParaRPr lang="zh-CN" altLang="en-US" sz="1500" b="1"/>
        </a:p>
      </dgm:t>
    </dgm:pt>
    <dgm:pt modelId="{3BB1BBE0-A8B6-41C4-BBD9-554255888D8B}">
      <dgm:prSet phldrT="[文本]" custT="1"/>
      <dgm:spPr/>
      <dgm:t>
        <a:bodyPr/>
        <a:lstStyle/>
        <a:p>
          <a:r>
            <a:rPr lang="en-US" altLang="zh-CN" sz="1500" b="1" dirty="0"/>
            <a:t>Statistical Tools</a:t>
          </a:r>
          <a:endParaRPr lang="zh-CN" altLang="en-US" sz="1500" b="1" dirty="0"/>
        </a:p>
      </dgm:t>
    </dgm:pt>
    <dgm:pt modelId="{00351126-105B-4A8C-95EF-F83FDFA656E9}" type="parTrans" cxnId="{DBE933AB-738C-4073-A39C-97265005A1E0}">
      <dgm:prSet/>
      <dgm:spPr/>
      <dgm:t>
        <a:bodyPr/>
        <a:lstStyle/>
        <a:p>
          <a:endParaRPr lang="zh-CN" altLang="en-US" sz="1500" b="1"/>
        </a:p>
      </dgm:t>
    </dgm:pt>
    <dgm:pt modelId="{237D7DF4-FE60-48EE-9A22-3707A7EB1FD9}" type="sibTrans" cxnId="{DBE933AB-738C-4073-A39C-97265005A1E0}">
      <dgm:prSet/>
      <dgm:spPr/>
      <dgm:t>
        <a:bodyPr/>
        <a:lstStyle/>
        <a:p>
          <a:endParaRPr lang="zh-CN" altLang="en-US" sz="1500" b="1"/>
        </a:p>
      </dgm:t>
    </dgm:pt>
    <dgm:pt modelId="{F039C669-5681-41FF-B0DC-09BBD4735103}">
      <dgm:prSet phldrT="[文本]" custT="1"/>
      <dgm:spPr/>
      <dgm:t>
        <a:bodyPr/>
        <a:lstStyle/>
        <a:p>
          <a:r>
            <a:rPr lang="en-US" altLang="zh-CN" sz="1500" b="1" dirty="0"/>
            <a:t>Software </a:t>
          </a:r>
        </a:p>
        <a:p>
          <a:r>
            <a:rPr lang="en-US" altLang="zh-CN" sz="1500" b="1" dirty="0"/>
            <a:t>Facility</a:t>
          </a:r>
          <a:endParaRPr lang="zh-CN" altLang="en-US" sz="1500" b="1" dirty="0"/>
        </a:p>
      </dgm:t>
    </dgm:pt>
    <dgm:pt modelId="{95736769-ACD2-4C60-B3A0-906A01D3FAB8}" type="parTrans" cxnId="{85445E02-1A71-4409-9D4A-BABA200D63CB}">
      <dgm:prSet/>
      <dgm:spPr/>
      <dgm:t>
        <a:bodyPr/>
        <a:lstStyle/>
        <a:p>
          <a:endParaRPr lang="zh-CN" altLang="en-US" sz="1500" b="1"/>
        </a:p>
      </dgm:t>
    </dgm:pt>
    <dgm:pt modelId="{1DDD8B02-52B2-4B4D-BFFA-2052A75BF617}" type="sibTrans" cxnId="{85445E02-1A71-4409-9D4A-BABA200D63CB}">
      <dgm:prSet/>
      <dgm:spPr/>
      <dgm:t>
        <a:bodyPr/>
        <a:lstStyle/>
        <a:p>
          <a:endParaRPr lang="zh-CN" altLang="en-US" sz="1500" b="1"/>
        </a:p>
      </dgm:t>
    </dgm:pt>
    <dgm:pt modelId="{4CD22826-B308-4BE3-BFB7-7E84EE0E0AC2}" type="pres">
      <dgm:prSet presAssocID="{F04358B7-DB40-4737-93B7-2698BED8A852}" presName="Name0" presStyleCnt="0">
        <dgm:presLayoutVars>
          <dgm:dir/>
          <dgm:animLvl val="lvl"/>
          <dgm:resizeHandles val="exact"/>
        </dgm:presLayoutVars>
      </dgm:prSet>
      <dgm:spPr/>
    </dgm:pt>
    <dgm:pt modelId="{804413BB-DDA4-4F2D-B490-37C2D2A46115}" type="pres">
      <dgm:prSet presAssocID="{4AE8A16F-E0B6-473F-B897-82872D81CD00}" presName="Name8" presStyleCnt="0"/>
      <dgm:spPr/>
    </dgm:pt>
    <dgm:pt modelId="{9D8A9DF3-AB47-4737-918E-B0FAEB7A89C0}" type="pres">
      <dgm:prSet presAssocID="{4AE8A16F-E0B6-473F-B897-82872D81CD00}" presName="level" presStyleLbl="node1" presStyleIdx="0" presStyleCnt="3" custScaleY="51571">
        <dgm:presLayoutVars>
          <dgm:chMax val="1"/>
          <dgm:bulletEnabled val="1"/>
        </dgm:presLayoutVars>
      </dgm:prSet>
      <dgm:spPr/>
    </dgm:pt>
    <dgm:pt modelId="{7DF9672C-5AC9-46B2-8A9E-AD3EA9737A36}" type="pres">
      <dgm:prSet presAssocID="{4AE8A16F-E0B6-473F-B897-82872D81CD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3F23097-11BE-4415-B42F-32E60215E823}" type="pres">
      <dgm:prSet presAssocID="{3BB1BBE0-A8B6-41C4-BBD9-554255888D8B}" presName="Name8" presStyleCnt="0"/>
      <dgm:spPr/>
    </dgm:pt>
    <dgm:pt modelId="{FE36F7F0-3124-47F0-8282-9AD08DE3FC69}" type="pres">
      <dgm:prSet presAssocID="{3BB1BBE0-A8B6-41C4-BBD9-554255888D8B}" presName="level" presStyleLbl="node1" presStyleIdx="1" presStyleCnt="3" custScaleY="51625">
        <dgm:presLayoutVars>
          <dgm:chMax val="1"/>
          <dgm:bulletEnabled val="1"/>
        </dgm:presLayoutVars>
      </dgm:prSet>
      <dgm:spPr/>
    </dgm:pt>
    <dgm:pt modelId="{87E8A0BD-25E6-4F35-B334-DEDD3A48F114}" type="pres">
      <dgm:prSet presAssocID="{3BB1BBE0-A8B6-41C4-BBD9-554255888D8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92A42B-0994-42A7-B316-04C4046C1489}" type="pres">
      <dgm:prSet presAssocID="{F039C669-5681-41FF-B0DC-09BBD4735103}" presName="Name8" presStyleCnt="0"/>
      <dgm:spPr/>
    </dgm:pt>
    <dgm:pt modelId="{33AF6824-9292-41CB-9A0E-F5B250E42128}" type="pres">
      <dgm:prSet presAssocID="{F039C669-5681-41FF-B0DC-09BBD4735103}" presName="level" presStyleLbl="node1" presStyleIdx="2" presStyleCnt="3" custScaleY="73621">
        <dgm:presLayoutVars>
          <dgm:chMax val="1"/>
          <dgm:bulletEnabled val="1"/>
        </dgm:presLayoutVars>
      </dgm:prSet>
      <dgm:spPr/>
    </dgm:pt>
    <dgm:pt modelId="{A8B4DFA5-1BCE-4293-805F-393E20C9086C}" type="pres">
      <dgm:prSet presAssocID="{F039C669-5681-41FF-B0DC-09BBD473510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5445E02-1A71-4409-9D4A-BABA200D63CB}" srcId="{F04358B7-DB40-4737-93B7-2698BED8A852}" destId="{F039C669-5681-41FF-B0DC-09BBD4735103}" srcOrd="2" destOrd="0" parTransId="{95736769-ACD2-4C60-B3A0-906A01D3FAB8}" sibTransId="{1DDD8B02-52B2-4B4D-BFFA-2052A75BF617}"/>
    <dgm:cxn modelId="{31E2F137-7A45-41C3-B14A-52774F2A924A}" type="presOf" srcId="{F039C669-5681-41FF-B0DC-09BBD4735103}" destId="{A8B4DFA5-1BCE-4293-805F-393E20C9086C}" srcOrd="1" destOrd="0" presId="urn:microsoft.com/office/officeart/2005/8/layout/pyramid3"/>
    <dgm:cxn modelId="{7CF2B65C-9A4A-4589-ACBB-A9B1B1F22E6E}" type="presOf" srcId="{F04358B7-DB40-4737-93B7-2698BED8A852}" destId="{4CD22826-B308-4BE3-BFB7-7E84EE0E0AC2}" srcOrd="0" destOrd="0" presId="urn:microsoft.com/office/officeart/2005/8/layout/pyramid3"/>
    <dgm:cxn modelId="{7B12784A-DDCF-471E-A804-DAF85AFD220C}" type="presOf" srcId="{3BB1BBE0-A8B6-41C4-BBD9-554255888D8B}" destId="{FE36F7F0-3124-47F0-8282-9AD08DE3FC69}" srcOrd="0" destOrd="0" presId="urn:microsoft.com/office/officeart/2005/8/layout/pyramid3"/>
    <dgm:cxn modelId="{E4BC447A-CBCD-46AA-9F9E-45AE761B4B7D}" type="presOf" srcId="{4AE8A16F-E0B6-473F-B897-82872D81CD00}" destId="{9D8A9DF3-AB47-4737-918E-B0FAEB7A89C0}" srcOrd="0" destOrd="0" presId="urn:microsoft.com/office/officeart/2005/8/layout/pyramid3"/>
    <dgm:cxn modelId="{10328998-83E2-4A70-8918-A0F03355A856}" type="presOf" srcId="{3BB1BBE0-A8B6-41C4-BBD9-554255888D8B}" destId="{87E8A0BD-25E6-4F35-B334-DEDD3A48F114}" srcOrd="1" destOrd="0" presId="urn:microsoft.com/office/officeart/2005/8/layout/pyramid3"/>
    <dgm:cxn modelId="{DBE933AB-738C-4073-A39C-97265005A1E0}" srcId="{F04358B7-DB40-4737-93B7-2698BED8A852}" destId="{3BB1BBE0-A8B6-41C4-BBD9-554255888D8B}" srcOrd="1" destOrd="0" parTransId="{00351126-105B-4A8C-95EF-F83FDFA656E9}" sibTransId="{237D7DF4-FE60-48EE-9A22-3707A7EB1FD9}"/>
    <dgm:cxn modelId="{AA4E9ED2-615A-482C-AC61-641F60C2784C}" type="presOf" srcId="{4AE8A16F-E0B6-473F-B897-82872D81CD00}" destId="{7DF9672C-5AC9-46B2-8A9E-AD3EA9737A36}" srcOrd="1" destOrd="0" presId="urn:microsoft.com/office/officeart/2005/8/layout/pyramid3"/>
    <dgm:cxn modelId="{35AC36DA-BCE1-41D0-BF9D-146E2AC8565B}" type="presOf" srcId="{F039C669-5681-41FF-B0DC-09BBD4735103}" destId="{33AF6824-9292-41CB-9A0E-F5B250E42128}" srcOrd="0" destOrd="0" presId="urn:microsoft.com/office/officeart/2005/8/layout/pyramid3"/>
    <dgm:cxn modelId="{79AEBEF9-B494-4010-8679-FC5296AE3C7B}" srcId="{F04358B7-DB40-4737-93B7-2698BED8A852}" destId="{4AE8A16F-E0B6-473F-B897-82872D81CD00}" srcOrd="0" destOrd="0" parTransId="{11565F47-F267-47C5-85AC-FB9D31E16725}" sibTransId="{8CEDD659-8514-4147-B55B-7E0FD3541AB6}"/>
    <dgm:cxn modelId="{E0E8AABA-C056-45B8-86B7-4FEEF5E1582F}" type="presParOf" srcId="{4CD22826-B308-4BE3-BFB7-7E84EE0E0AC2}" destId="{804413BB-DDA4-4F2D-B490-37C2D2A46115}" srcOrd="0" destOrd="0" presId="urn:microsoft.com/office/officeart/2005/8/layout/pyramid3"/>
    <dgm:cxn modelId="{41B9E662-C6CF-4AC5-A82C-E960E640D049}" type="presParOf" srcId="{804413BB-DDA4-4F2D-B490-37C2D2A46115}" destId="{9D8A9DF3-AB47-4737-918E-B0FAEB7A89C0}" srcOrd="0" destOrd="0" presId="urn:microsoft.com/office/officeart/2005/8/layout/pyramid3"/>
    <dgm:cxn modelId="{55951936-A72E-4466-9501-712437374072}" type="presParOf" srcId="{804413BB-DDA4-4F2D-B490-37C2D2A46115}" destId="{7DF9672C-5AC9-46B2-8A9E-AD3EA9737A36}" srcOrd="1" destOrd="0" presId="urn:microsoft.com/office/officeart/2005/8/layout/pyramid3"/>
    <dgm:cxn modelId="{1EAD94DE-08D1-4352-BB3F-B7F5C2A20EBC}" type="presParOf" srcId="{4CD22826-B308-4BE3-BFB7-7E84EE0E0AC2}" destId="{F3F23097-11BE-4415-B42F-32E60215E823}" srcOrd="1" destOrd="0" presId="urn:microsoft.com/office/officeart/2005/8/layout/pyramid3"/>
    <dgm:cxn modelId="{5D0A4730-7108-40F0-85F6-28CD846848BB}" type="presParOf" srcId="{F3F23097-11BE-4415-B42F-32E60215E823}" destId="{FE36F7F0-3124-47F0-8282-9AD08DE3FC69}" srcOrd="0" destOrd="0" presId="urn:microsoft.com/office/officeart/2005/8/layout/pyramid3"/>
    <dgm:cxn modelId="{EF268DE5-486E-45CB-AD4B-A1E268D6A518}" type="presParOf" srcId="{F3F23097-11BE-4415-B42F-32E60215E823}" destId="{87E8A0BD-25E6-4F35-B334-DEDD3A48F114}" srcOrd="1" destOrd="0" presId="urn:microsoft.com/office/officeart/2005/8/layout/pyramid3"/>
    <dgm:cxn modelId="{5509CC68-B73D-4EE4-BCAB-D0374B4AA1EC}" type="presParOf" srcId="{4CD22826-B308-4BE3-BFB7-7E84EE0E0AC2}" destId="{6592A42B-0994-42A7-B316-04C4046C1489}" srcOrd="2" destOrd="0" presId="urn:microsoft.com/office/officeart/2005/8/layout/pyramid3"/>
    <dgm:cxn modelId="{F2A1ABCE-1643-4919-BEA3-F27D49513F2C}" type="presParOf" srcId="{6592A42B-0994-42A7-B316-04C4046C1489}" destId="{33AF6824-9292-41CB-9A0E-F5B250E42128}" srcOrd="0" destOrd="0" presId="urn:microsoft.com/office/officeart/2005/8/layout/pyramid3"/>
    <dgm:cxn modelId="{26289031-57BE-46A0-8EFB-3173BE824996}" type="presParOf" srcId="{6592A42B-0994-42A7-B316-04C4046C1489}" destId="{A8B4DFA5-1BCE-4293-805F-393E20C9086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0D5C8-D0E0-45E2-BFD7-7B8D78F17AE4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A879D824-7357-4CB5-BAE9-C16CDDF986E0}">
      <dgm:prSet phldrT="[文本]" custT="1"/>
      <dgm:spPr/>
      <dgm:t>
        <a:bodyPr/>
        <a:lstStyle/>
        <a:p>
          <a:r>
            <a:rPr lang="en-US" altLang="zh-CN" sz="1400" b="1" dirty="0"/>
            <a:t>Real-world Problems </a:t>
          </a:r>
          <a:endParaRPr lang="zh-CN" altLang="en-US" sz="1400" b="1" dirty="0"/>
        </a:p>
      </dgm:t>
    </dgm:pt>
    <dgm:pt modelId="{13A6B586-A6BB-4B4A-A915-0635890566FA}" type="parTrans" cxnId="{EBB6436D-15CB-4327-9D3C-9FEDF79DE954}">
      <dgm:prSet/>
      <dgm:spPr/>
      <dgm:t>
        <a:bodyPr/>
        <a:lstStyle/>
        <a:p>
          <a:endParaRPr lang="zh-CN" altLang="en-US" sz="1400" b="1"/>
        </a:p>
      </dgm:t>
    </dgm:pt>
    <dgm:pt modelId="{AFBB037F-DEE6-4438-8948-8F69A684E257}" type="sibTrans" cxnId="{EBB6436D-15CB-4327-9D3C-9FEDF79DE954}">
      <dgm:prSet/>
      <dgm:spPr/>
      <dgm:t>
        <a:bodyPr/>
        <a:lstStyle/>
        <a:p>
          <a:endParaRPr lang="zh-CN" altLang="en-US" sz="1400" b="1"/>
        </a:p>
      </dgm:t>
    </dgm:pt>
    <dgm:pt modelId="{21CB137E-8463-4E64-92C7-645C7963E84D}">
      <dgm:prSet phldrT="[文本]" custT="1"/>
      <dgm:spPr/>
      <dgm:t>
        <a:bodyPr/>
        <a:lstStyle/>
        <a:p>
          <a:r>
            <a:rPr lang="en-US" altLang="zh-CN" sz="1400" b="1" dirty="0"/>
            <a:t>Statistical Tools</a:t>
          </a:r>
          <a:endParaRPr lang="zh-CN" altLang="en-US" sz="1400" b="1" dirty="0"/>
        </a:p>
      </dgm:t>
    </dgm:pt>
    <dgm:pt modelId="{FF5C7582-057B-40FD-8929-C8A75A8C5E77}" type="parTrans" cxnId="{744D14B1-1B6B-4956-8EDB-D3ECE8BAF292}">
      <dgm:prSet/>
      <dgm:spPr/>
      <dgm:t>
        <a:bodyPr/>
        <a:lstStyle/>
        <a:p>
          <a:endParaRPr lang="zh-CN" altLang="en-US" sz="1400" b="1"/>
        </a:p>
      </dgm:t>
    </dgm:pt>
    <dgm:pt modelId="{F7F3A2F6-9DB5-4E3C-9E5C-171ED05D03B9}" type="sibTrans" cxnId="{744D14B1-1B6B-4956-8EDB-D3ECE8BAF292}">
      <dgm:prSet/>
      <dgm:spPr/>
      <dgm:t>
        <a:bodyPr/>
        <a:lstStyle/>
        <a:p>
          <a:endParaRPr lang="zh-CN" altLang="en-US" sz="1400" b="1"/>
        </a:p>
      </dgm:t>
    </dgm:pt>
    <dgm:pt modelId="{5E4AA1AF-7C96-42C6-A023-D6A067C068EE}">
      <dgm:prSet phldrT="[文本]" custT="1"/>
      <dgm:spPr/>
      <dgm:t>
        <a:bodyPr/>
        <a:lstStyle/>
        <a:p>
          <a:r>
            <a:rPr lang="en-US" altLang="zh-CN" sz="1400" b="1" dirty="0"/>
            <a:t>Software Facility </a:t>
          </a:r>
          <a:endParaRPr lang="zh-CN" altLang="en-US" sz="1400" b="1" dirty="0"/>
        </a:p>
      </dgm:t>
    </dgm:pt>
    <dgm:pt modelId="{D0A0767A-27A7-43F3-A19D-54F6EE3F5144}" type="parTrans" cxnId="{EC9BD31B-FCA5-4731-8A2F-A10AC546840D}">
      <dgm:prSet/>
      <dgm:spPr/>
      <dgm:t>
        <a:bodyPr/>
        <a:lstStyle/>
        <a:p>
          <a:endParaRPr lang="zh-CN" altLang="en-US" sz="1400" b="1"/>
        </a:p>
      </dgm:t>
    </dgm:pt>
    <dgm:pt modelId="{1276A740-1C1A-454B-B3A6-4630BF72E2DD}" type="sibTrans" cxnId="{EC9BD31B-FCA5-4731-8A2F-A10AC546840D}">
      <dgm:prSet/>
      <dgm:spPr/>
      <dgm:t>
        <a:bodyPr/>
        <a:lstStyle/>
        <a:p>
          <a:endParaRPr lang="zh-CN" altLang="en-US" sz="1400" b="1"/>
        </a:p>
      </dgm:t>
    </dgm:pt>
    <dgm:pt modelId="{40D4611E-1ED2-4138-86F8-D86F10670262}" type="pres">
      <dgm:prSet presAssocID="{0AE0D5C8-D0E0-45E2-BFD7-7B8D78F17AE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04B96A4-4746-4BA5-9A6F-3A7EFD5FA785}" type="pres">
      <dgm:prSet presAssocID="{A879D824-7357-4CB5-BAE9-C16CDDF986E0}" presName="gear1" presStyleLbl="node1" presStyleIdx="0" presStyleCnt="3" custLinFactNeighborX="1957" custLinFactNeighborY="1200">
        <dgm:presLayoutVars>
          <dgm:chMax val="1"/>
          <dgm:bulletEnabled val="1"/>
        </dgm:presLayoutVars>
      </dgm:prSet>
      <dgm:spPr/>
    </dgm:pt>
    <dgm:pt modelId="{42F5ACD8-E75C-411D-8ADE-7F0D4161AC48}" type="pres">
      <dgm:prSet presAssocID="{A879D824-7357-4CB5-BAE9-C16CDDF986E0}" presName="gear1srcNode" presStyleLbl="node1" presStyleIdx="0" presStyleCnt="3"/>
      <dgm:spPr/>
    </dgm:pt>
    <dgm:pt modelId="{EF0BA8F0-6E13-421B-9C58-1B1DB9DC2FF8}" type="pres">
      <dgm:prSet presAssocID="{A879D824-7357-4CB5-BAE9-C16CDDF986E0}" presName="gear1dstNode" presStyleLbl="node1" presStyleIdx="0" presStyleCnt="3"/>
      <dgm:spPr/>
    </dgm:pt>
    <dgm:pt modelId="{6F111C13-281B-4991-BA0C-A34F56868007}" type="pres">
      <dgm:prSet presAssocID="{21CB137E-8463-4E64-92C7-645C7963E84D}" presName="gear2" presStyleLbl="node1" presStyleIdx="1" presStyleCnt="3">
        <dgm:presLayoutVars>
          <dgm:chMax val="1"/>
          <dgm:bulletEnabled val="1"/>
        </dgm:presLayoutVars>
      </dgm:prSet>
      <dgm:spPr/>
    </dgm:pt>
    <dgm:pt modelId="{F3613F07-C26A-49F1-90B6-886D052564FE}" type="pres">
      <dgm:prSet presAssocID="{21CB137E-8463-4E64-92C7-645C7963E84D}" presName="gear2srcNode" presStyleLbl="node1" presStyleIdx="1" presStyleCnt="3"/>
      <dgm:spPr/>
    </dgm:pt>
    <dgm:pt modelId="{EDE08B50-4E26-4A22-BD3A-333421D5BE13}" type="pres">
      <dgm:prSet presAssocID="{21CB137E-8463-4E64-92C7-645C7963E84D}" presName="gear2dstNode" presStyleLbl="node1" presStyleIdx="1" presStyleCnt="3"/>
      <dgm:spPr/>
    </dgm:pt>
    <dgm:pt modelId="{17BD5628-25B3-413F-B6C2-BB129124E237}" type="pres">
      <dgm:prSet presAssocID="{5E4AA1AF-7C96-42C6-A023-D6A067C068EE}" presName="gear3" presStyleLbl="node1" presStyleIdx="2" presStyleCnt="3"/>
      <dgm:spPr/>
    </dgm:pt>
    <dgm:pt modelId="{E0B1F8EA-0D04-4FBA-9A6B-593FB1342B6E}" type="pres">
      <dgm:prSet presAssocID="{5E4AA1AF-7C96-42C6-A023-D6A067C068E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503C00A-4D36-48AC-A32D-F48B544A44C2}" type="pres">
      <dgm:prSet presAssocID="{5E4AA1AF-7C96-42C6-A023-D6A067C068EE}" presName="gear3srcNode" presStyleLbl="node1" presStyleIdx="2" presStyleCnt="3"/>
      <dgm:spPr/>
    </dgm:pt>
    <dgm:pt modelId="{880AE14A-E5E9-46D8-9FC2-76B53117202D}" type="pres">
      <dgm:prSet presAssocID="{5E4AA1AF-7C96-42C6-A023-D6A067C068EE}" presName="gear3dstNode" presStyleLbl="node1" presStyleIdx="2" presStyleCnt="3"/>
      <dgm:spPr/>
    </dgm:pt>
    <dgm:pt modelId="{7D0CEE14-F84B-4649-92CB-789C816AA1F7}" type="pres">
      <dgm:prSet presAssocID="{AFBB037F-DEE6-4438-8948-8F69A684E257}" presName="connector1" presStyleLbl="sibTrans2D1" presStyleIdx="0" presStyleCnt="3"/>
      <dgm:spPr/>
    </dgm:pt>
    <dgm:pt modelId="{CDBC713C-6710-47BE-896A-E8DA7B00C11C}" type="pres">
      <dgm:prSet presAssocID="{F7F3A2F6-9DB5-4E3C-9E5C-171ED05D03B9}" presName="connector2" presStyleLbl="sibTrans2D1" presStyleIdx="1" presStyleCnt="3"/>
      <dgm:spPr/>
    </dgm:pt>
    <dgm:pt modelId="{8A917C43-85C3-4481-A0BA-BEDA977FCA4D}" type="pres">
      <dgm:prSet presAssocID="{1276A740-1C1A-454B-B3A6-4630BF72E2DD}" presName="connector3" presStyleLbl="sibTrans2D1" presStyleIdx="2" presStyleCnt="3" custLinFactNeighborX="1952" custLinFactNeighborY="2178"/>
      <dgm:spPr/>
    </dgm:pt>
  </dgm:ptLst>
  <dgm:cxnLst>
    <dgm:cxn modelId="{8C597203-723E-4A8B-9F84-F842A46681DB}" type="presOf" srcId="{5E4AA1AF-7C96-42C6-A023-D6A067C068EE}" destId="{17BD5628-25B3-413F-B6C2-BB129124E237}" srcOrd="0" destOrd="0" presId="urn:microsoft.com/office/officeart/2005/8/layout/gear1"/>
    <dgm:cxn modelId="{1D87B316-A679-470D-AD98-096D3ABAF166}" type="presOf" srcId="{0AE0D5C8-D0E0-45E2-BFD7-7B8D78F17AE4}" destId="{40D4611E-1ED2-4138-86F8-D86F10670262}" srcOrd="0" destOrd="0" presId="urn:microsoft.com/office/officeart/2005/8/layout/gear1"/>
    <dgm:cxn modelId="{EC9BD31B-FCA5-4731-8A2F-A10AC546840D}" srcId="{0AE0D5C8-D0E0-45E2-BFD7-7B8D78F17AE4}" destId="{5E4AA1AF-7C96-42C6-A023-D6A067C068EE}" srcOrd="2" destOrd="0" parTransId="{D0A0767A-27A7-43F3-A19D-54F6EE3F5144}" sibTransId="{1276A740-1C1A-454B-B3A6-4630BF72E2DD}"/>
    <dgm:cxn modelId="{6CEF591D-1088-4658-B5FC-DD5D75FA4BAD}" type="presOf" srcId="{AFBB037F-DEE6-4438-8948-8F69A684E257}" destId="{7D0CEE14-F84B-4649-92CB-789C816AA1F7}" srcOrd="0" destOrd="0" presId="urn:microsoft.com/office/officeart/2005/8/layout/gear1"/>
    <dgm:cxn modelId="{09848021-35E1-4EC8-86EB-296CAF57D6B8}" type="presOf" srcId="{A879D824-7357-4CB5-BAE9-C16CDDF986E0}" destId="{704B96A4-4746-4BA5-9A6F-3A7EFD5FA785}" srcOrd="0" destOrd="0" presId="urn:microsoft.com/office/officeart/2005/8/layout/gear1"/>
    <dgm:cxn modelId="{C837C623-4AEF-4FB9-9F0E-6A2DD6210DC0}" type="presOf" srcId="{5E4AA1AF-7C96-42C6-A023-D6A067C068EE}" destId="{880AE14A-E5E9-46D8-9FC2-76B53117202D}" srcOrd="3" destOrd="0" presId="urn:microsoft.com/office/officeart/2005/8/layout/gear1"/>
    <dgm:cxn modelId="{A918AB5F-1B5F-42DA-935E-66DF4C4BA780}" type="presOf" srcId="{5E4AA1AF-7C96-42C6-A023-D6A067C068EE}" destId="{E503C00A-4D36-48AC-A32D-F48B544A44C2}" srcOrd="2" destOrd="0" presId="urn:microsoft.com/office/officeart/2005/8/layout/gear1"/>
    <dgm:cxn modelId="{01281441-5969-488D-B099-94409255AAF6}" type="presOf" srcId="{F7F3A2F6-9DB5-4E3C-9E5C-171ED05D03B9}" destId="{CDBC713C-6710-47BE-896A-E8DA7B00C11C}" srcOrd="0" destOrd="0" presId="urn:microsoft.com/office/officeart/2005/8/layout/gear1"/>
    <dgm:cxn modelId="{A5CC7D4A-AB50-4CD7-B1C3-F6D4BEABDC83}" type="presOf" srcId="{A879D824-7357-4CB5-BAE9-C16CDDF986E0}" destId="{EF0BA8F0-6E13-421B-9C58-1B1DB9DC2FF8}" srcOrd="2" destOrd="0" presId="urn:microsoft.com/office/officeart/2005/8/layout/gear1"/>
    <dgm:cxn modelId="{EBB6436D-15CB-4327-9D3C-9FEDF79DE954}" srcId="{0AE0D5C8-D0E0-45E2-BFD7-7B8D78F17AE4}" destId="{A879D824-7357-4CB5-BAE9-C16CDDF986E0}" srcOrd="0" destOrd="0" parTransId="{13A6B586-A6BB-4B4A-A915-0635890566FA}" sibTransId="{AFBB037F-DEE6-4438-8948-8F69A684E257}"/>
    <dgm:cxn modelId="{903CDC6E-2910-47A9-8F44-D7AB6DF57DF4}" type="presOf" srcId="{21CB137E-8463-4E64-92C7-645C7963E84D}" destId="{F3613F07-C26A-49F1-90B6-886D052564FE}" srcOrd="1" destOrd="0" presId="urn:microsoft.com/office/officeart/2005/8/layout/gear1"/>
    <dgm:cxn modelId="{B2984550-BF9D-452F-B70B-B7B59EECC2C6}" type="presOf" srcId="{A879D824-7357-4CB5-BAE9-C16CDDF986E0}" destId="{42F5ACD8-E75C-411D-8ADE-7F0D4161AC48}" srcOrd="1" destOrd="0" presId="urn:microsoft.com/office/officeart/2005/8/layout/gear1"/>
    <dgm:cxn modelId="{23CC0B75-019A-4200-8176-9C63B5945C2E}" type="presOf" srcId="{1276A740-1C1A-454B-B3A6-4630BF72E2DD}" destId="{8A917C43-85C3-4481-A0BA-BEDA977FCA4D}" srcOrd="0" destOrd="0" presId="urn:microsoft.com/office/officeart/2005/8/layout/gear1"/>
    <dgm:cxn modelId="{9649957F-10F2-48D9-97B1-A53C34856A6E}" type="presOf" srcId="{21CB137E-8463-4E64-92C7-645C7963E84D}" destId="{6F111C13-281B-4991-BA0C-A34F56868007}" srcOrd="0" destOrd="0" presId="urn:microsoft.com/office/officeart/2005/8/layout/gear1"/>
    <dgm:cxn modelId="{744D14B1-1B6B-4956-8EDB-D3ECE8BAF292}" srcId="{0AE0D5C8-D0E0-45E2-BFD7-7B8D78F17AE4}" destId="{21CB137E-8463-4E64-92C7-645C7963E84D}" srcOrd="1" destOrd="0" parTransId="{FF5C7582-057B-40FD-8929-C8A75A8C5E77}" sibTransId="{F7F3A2F6-9DB5-4E3C-9E5C-171ED05D03B9}"/>
    <dgm:cxn modelId="{406341D7-DB1B-4E30-9E5E-BB923D5E7BD6}" type="presOf" srcId="{21CB137E-8463-4E64-92C7-645C7963E84D}" destId="{EDE08B50-4E26-4A22-BD3A-333421D5BE13}" srcOrd="2" destOrd="0" presId="urn:microsoft.com/office/officeart/2005/8/layout/gear1"/>
    <dgm:cxn modelId="{7D3802F9-256F-4650-95EC-1D6317762713}" type="presOf" srcId="{5E4AA1AF-7C96-42C6-A023-D6A067C068EE}" destId="{E0B1F8EA-0D04-4FBA-9A6B-593FB1342B6E}" srcOrd="1" destOrd="0" presId="urn:microsoft.com/office/officeart/2005/8/layout/gear1"/>
    <dgm:cxn modelId="{BD1FF4F0-78D6-488A-9561-FDE22A94D3CB}" type="presParOf" srcId="{40D4611E-1ED2-4138-86F8-D86F10670262}" destId="{704B96A4-4746-4BA5-9A6F-3A7EFD5FA785}" srcOrd="0" destOrd="0" presId="urn:microsoft.com/office/officeart/2005/8/layout/gear1"/>
    <dgm:cxn modelId="{F8A834DF-C3D1-492F-83FC-EE632483EB0B}" type="presParOf" srcId="{40D4611E-1ED2-4138-86F8-D86F10670262}" destId="{42F5ACD8-E75C-411D-8ADE-7F0D4161AC48}" srcOrd="1" destOrd="0" presId="urn:microsoft.com/office/officeart/2005/8/layout/gear1"/>
    <dgm:cxn modelId="{C2E748B0-1C01-40BE-B679-173CFD5F2B45}" type="presParOf" srcId="{40D4611E-1ED2-4138-86F8-D86F10670262}" destId="{EF0BA8F0-6E13-421B-9C58-1B1DB9DC2FF8}" srcOrd="2" destOrd="0" presId="urn:microsoft.com/office/officeart/2005/8/layout/gear1"/>
    <dgm:cxn modelId="{F786CFB0-E588-4A72-8135-991BBDE2B55D}" type="presParOf" srcId="{40D4611E-1ED2-4138-86F8-D86F10670262}" destId="{6F111C13-281B-4991-BA0C-A34F56868007}" srcOrd="3" destOrd="0" presId="urn:microsoft.com/office/officeart/2005/8/layout/gear1"/>
    <dgm:cxn modelId="{9074A8AF-F310-4657-8DCB-4F4EB0FA5179}" type="presParOf" srcId="{40D4611E-1ED2-4138-86F8-D86F10670262}" destId="{F3613F07-C26A-49F1-90B6-886D052564FE}" srcOrd="4" destOrd="0" presId="urn:microsoft.com/office/officeart/2005/8/layout/gear1"/>
    <dgm:cxn modelId="{12361C6F-78F5-40C2-8B4D-61FF05FE296C}" type="presParOf" srcId="{40D4611E-1ED2-4138-86F8-D86F10670262}" destId="{EDE08B50-4E26-4A22-BD3A-333421D5BE13}" srcOrd="5" destOrd="0" presId="urn:microsoft.com/office/officeart/2005/8/layout/gear1"/>
    <dgm:cxn modelId="{CD25EC6F-EAF2-4002-8C13-FDE527293099}" type="presParOf" srcId="{40D4611E-1ED2-4138-86F8-D86F10670262}" destId="{17BD5628-25B3-413F-B6C2-BB129124E237}" srcOrd="6" destOrd="0" presId="urn:microsoft.com/office/officeart/2005/8/layout/gear1"/>
    <dgm:cxn modelId="{3A00BCD4-9B6E-46E0-B59B-F38D555D4FA1}" type="presParOf" srcId="{40D4611E-1ED2-4138-86F8-D86F10670262}" destId="{E0B1F8EA-0D04-4FBA-9A6B-593FB1342B6E}" srcOrd="7" destOrd="0" presId="urn:microsoft.com/office/officeart/2005/8/layout/gear1"/>
    <dgm:cxn modelId="{D1AB8E09-B193-4136-9CFD-B09659D789DE}" type="presParOf" srcId="{40D4611E-1ED2-4138-86F8-D86F10670262}" destId="{E503C00A-4D36-48AC-A32D-F48B544A44C2}" srcOrd="8" destOrd="0" presId="urn:microsoft.com/office/officeart/2005/8/layout/gear1"/>
    <dgm:cxn modelId="{63988F7F-FAB5-4E37-9909-E2C196CDCA45}" type="presParOf" srcId="{40D4611E-1ED2-4138-86F8-D86F10670262}" destId="{880AE14A-E5E9-46D8-9FC2-76B53117202D}" srcOrd="9" destOrd="0" presId="urn:microsoft.com/office/officeart/2005/8/layout/gear1"/>
    <dgm:cxn modelId="{0ADCEE61-77DB-4863-AC86-A2176D5DDEC2}" type="presParOf" srcId="{40D4611E-1ED2-4138-86F8-D86F10670262}" destId="{7D0CEE14-F84B-4649-92CB-789C816AA1F7}" srcOrd="10" destOrd="0" presId="urn:microsoft.com/office/officeart/2005/8/layout/gear1"/>
    <dgm:cxn modelId="{05F37DD0-C2B3-4C5D-B5A8-E4CB8BF2434C}" type="presParOf" srcId="{40D4611E-1ED2-4138-86F8-D86F10670262}" destId="{CDBC713C-6710-47BE-896A-E8DA7B00C11C}" srcOrd="11" destOrd="0" presId="urn:microsoft.com/office/officeart/2005/8/layout/gear1"/>
    <dgm:cxn modelId="{3F9222FB-51FA-4174-9208-DA9557C72733}" type="presParOf" srcId="{40D4611E-1ED2-4138-86F8-D86F10670262}" destId="{8A917C43-85C3-4481-A0BA-BEDA977FCA4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42A70-4D36-470C-85C6-2B6BDE729AB7}">
      <dsp:nvSpPr>
        <dsp:cNvPr id="0" name=""/>
        <dsp:cNvSpPr/>
      </dsp:nvSpPr>
      <dsp:spPr>
        <a:xfrm>
          <a:off x="1147675" y="373445"/>
          <a:ext cx="1986146" cy="19864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2AEEA-1484-4D73-8B66-034DAB607D6D}">
      <dsp:nvSpPr>
        <dsp:cNvPr id="0" name=""/>
        <dsp:cNvSpPr/>
      </dsp:nvSpPr>
      <dsp:spPr>
        <a:xfrm>
          <a:off x="1586679" y="1090614"/>
          <a:ext cx="1103663" cy="55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Statistical Tools</a:t>
          </a:r>
          <a:endParaRPr lang="zh-CN" altLang="en-US" sz="1600" b="1" kern="1200" dirty="0"/>
        </a:p>
      </dsp:txBody>
      <dsp:txXfrm>
        <a:off x="1586679" y="1090614"/>
        <a:ext cx="1103663" cy="551699"/>
      </dsp:txXfrm>
    </dsp:sp>
    <dsp:sp modelId="{10CFB77A-35F5-4C15-820D-291EA1D994D5}">
      <dsp:nvSpPr>
        <dsp:cNvPr id="0" name=""/>
        <dsp:cNvSpPr/>
      </dsp:nvSpPr>
      <dsp:spPr>
        <a:xfrm>
          <a:off x="596030" y="1514808"/>
          <a:ext cx="1986146" cy="198644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C760-8BB9-41D1-8E9A-3F58B5D3608F}">
      <dsp:nvSpPr>
        <dsp:cNvPr id="0" name=""/>
        <dsp:cNvSpPr/>
      </dsp:nvSpPr>
      <dsp:spPr>
        <a:xfrm>
          <a:off x="1037272" y="2238578"/>
          <a:ext cx="1103663" cy="55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Software Facility</a:t>
          </a:r>
          <a:endParaRPr lang="zh-CN" altLang="en-US" sz="1600" b="1" kern="1200" dirty="0"/>
        </a:p>
      </dsp:txBody>
      <dsp:txXfrm>
        <a:off x="1037272" y="2238578"/>
        <a:ext cx="1103663" cy="551699"/>
      </dsp:txXfrm>
    </dsp:sp>
    <dsp:sp modelId="{0C5CCEA2-F7F5-4E19-95F4-0BC63CFEC7D6}">
      <dsp:nvSpPr>
        <dsp:cNvPr id="0" name=""/>
        <dsp:cNvSpPr/>
      </dsp:nvSpPr>
      <dsp:spPr>
        <a:xfrm>
          <a:off x="1289037" y="2792754"/>
          <a:ext cx="1706407" cy="17070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3C7B-7408-4343-AA50-E6912C71DAD4}">
      <dsp:nvSpPr>
        <dsp:cNvPr id="0" name=""/>
        <dsp:cNvSpPr/>
      </dsp:nvSpPr>
      <dsp:spPr>
        <a:xfrm>
          <a:off x="1589290" y="3388193"/>
          <a:ext cx="1103663" cy="55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Real-world Problems</a:t>
          </a:r>
          <a:endParaRPr lang="zh-CN" altLang="en-US" sz="1600" b="1" kern="1200" dirty="0"/>
        </a:p>
      </dsp:txBody>
      <dsp:txXfrm>
        <a:off x="1589290" y="3388193"/>
        <a:ext cx="1103663" cy="551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A9DF3-AB47-4737-918E-B0FAEB7A89C0}">
      <dsp:nvSpPr>
        <dsp:cNvPr id="0" name=""/>
        <dsp:cNvSpPr/>
      </dsp:nvSpPr>
      <dsp:spPr>
        <a:xfrm rot="10800000">
          <a:off x="0" y="0"/>
          <a:ext cx="3838279" cy="1105570"/>
        </a:xfrm>
        <a:prstGeom prst="trapezoid">
          <a:avLst>
            <a:gd name="adj" fmla="val 5062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Real-world Problems</a:t>
          </a:r>
          <a:endParaRPr lang="zh-CN" altLang="en-US" sz="1500" b="1" kern="1200" dirty="0"/>
        </a:p>
      </dsp:txBody>
      <dsp:txXfrm rot="-10800000">
        <a:off x="671698" y="0"/>
        <a:ext cx="2494881" cy="1105570"/>
      </dsp:txXfrm>
    </dsp:sp>
    <dsp:sp modelId="{FE36F7F0-3124-47F0-8282-9AD08DE3FC69}">
      <dsp:nvSpPr>
        <dsp:cNvPr id="0" name=""/>
        <dsp:cNvSpPr/>
      </dsp:nvSpPr>
      <dsp:spPr>
        <a:xfrm rot="10800000">
          <a:off x="559742" y="1105570"/>
          <a:ext cx="2718794" cy="1106727"/>
        </a:xfrm>
        <a:prstGeom prst="trapezoid">
          <a:avLst>
            <a:gd name="adj" fmla="val 5062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Statistical Tools</a:t>
          </a:r>
          <a:endParaRPr lang="zh-CN" altLang="en-US" sz="1500" b="1" kern="1200" dirty="0"/>
        </a:p>
      </dsp:txBody>
      <dsp:txXfrm rot="-10800000">
        <a:off x="1035531" y="1105570"/>
        <a:ext cx="1767216" cy="1106727"/>
      </dsp:txXfrm>
    </dsp:sp>
    <dsp:sp modelId="{33AF6824-9292-41CB-9A0E-F5B250E42128}">
      <dsp:nvSpPr>
        <dsp:cNvPr id="0" name=""/>
        <dsp:cNvSpPr/>
      </dsp:nvSpPr>
      <dsp:spPr>
        <a:xfrm rot="10800000">
          <a:off x="1120070" y="2212297"/>
          <a:ext cx="1598137" cy="1578274"/>
        </a:xfrm>
        <a:prstGeom prst="trapezoid">
          <a:avLst>
            <a:gd name="adj" fmla="val 5062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Software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Facility</a:t>
          </a:r>
          <a:endParaRPr lang="zh-CN" altLang="en-US" sz="1500" b="1" kern="1200" dirty="0"/>
        </a:p>
      </dsp:txBody>
      <dsp:txXfrm rot="-10800000">
        <a:off x="1120070" y="2212297"/>
        <a:ext cx="1598137" cy="1578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B96A4-4746-4BA5-9A6F-3A7EFD5FA785}">
      <dsp:nvSpPr>
        <dsp:cNvPr id="0" name=""/>
        <dsp:cNvSpPr/>
      </dsp:nvSpPr>
      <dsp:spPr>
        <a:xfrm>
          <a:off x="2172159" y="1855234"/>
          <a:ext cx="2267509" cy="226750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Real-world Problems </a:t>
          </a:r>
          <a:endParaRPr lang="zh-CN" altLang="en-US" sz="1400" b="1" kern="1200" dirty="0"/>
        </a:p>
      </dsp:txBody>
      <dsp:txXfrm>
        <a:off x="2628029" y="2386387"/>
        <a:ext cx="1355769" cy="1165547"/>
      </dsp:txXfrm>
    </dsp:sp>
    <dsp:sp modelId="{6F111C13-281B-4991-BA0C-A34F56868007}">
      <dsp:nvSpPr>
        <dsp:cNvPr id="0" name=""/>
        <dsp:cNvSpPr/>
      </dsp:nvSpPr>
      <dsp:spPr>
        <a:xfrm>
          <a:off x="808506" y="1319278"/>
          <a:ext cx="1649097" cy="1649097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Statistical Tools</a:t>
          </a:r>
          <a:endParaRPr lang="zh-CN" altLang="en-US" sz="1400" b="1" kern="1200" dirty="0"/>
        </a:p>
      </dsp:txBody>
      <dsp:txXfrm>
        <a:off x="1223671" y="1736952"/>
        <a:ext cx="818767" cy="813749"/>
      </dsp:txXfrm>
    </dsp:sp>
    <dsp:sp modelId="{17BD5628-25B3-413F-B6C2-BB129124E237}">
      <dsp:nvSpPr>
        <dsp:cNvPr id="0" name=""/>
        <dsp:cNvSpPr/>
      </dsp:nvSpPr>
      <dsp:spPr>
        <a:xfrm rot="20700000">
          <a:off x="1732169" y="181569"/>
          <a:ext cx="1615779" cy="1615779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Software Facility </a:t>
          </a:r>
          <a:endParaRPr lang="zh-CN" altLang="en-US" sz="1400" b="1" kern="1200" dirty="0"/>
        </a:p>
      </dsp:txBody>
      <dsp:txXfrm rot="-20700000">
        <a:off x="2086556" y="535956"/>
        <a:ext cx="907003" cy="907003"/>
      </dsp:txXfrm>
    </dsp:sp>
    <dsp:sp modelId="{7D0CEE14-F84B-4649-92CB-789C816AA1F7}">
      <dsp:nvSpPr>
        <dsp:cNvPr id="0" name=""/>
        <dsp:cNvSpPr/>
      </dsp:nvSpPr>
      <dsp:spPr>
        <a:xfrm>
          <a:off x="1952646" y="1513516"/>
          <a:ext cx="2902411" cy="2902411"/>
        </a:xfrm>
        <a:prstGeom prst="circularArrow">
          <a:avLst>
            <a:gd name="adj1" fmla="val 4687"/>
            <a:gd name="adj2" fmla="val 299029"/>
            <a:gd name="adj3" fmla="val 2514530"/>
            <a:gd name="adj4" fmla="val 15864804"/>
            <a:gd name="adj5" fmla="val 546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713C-6710-47BE-896A-E8DA7B00C11C}">
      <dsp:nvSpPr>
        <dsp:cNvPr id="0" name=""/>
        <dsp:cNvSpPr/>
      </dsp:nvSpPr>
      <dsp:spPr>
        <a:xfrm>
          <a:off x="516454" y="954702"/>
          <a:ext cx="2108783" cy="21087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17C43-85C3-4481-A0BA-BEDA977FCA4D}">
      <dsp:nvSpPr>
        <dsp:cNvPr id="0" name=""/>
        <dsp:cNvSpPr/>
      </dsp:nvSpPr>
      <dsp:spPr>
        <a:xfrm>
          <a:off x="1402805" y="-122519"/>
          <a:ext cx="2273693" cy="22736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2160-B847-4835-BDC2-4548C7FA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99A33-B3A1-4E42-8E93-DC5E89690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724DF-93B9-4E67-BB8F-BC03D2C2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4CA48-27D0-48EA-A853-A8E3165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312F5-9938-407A-B124-4C9A2BB5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D8E28-E386-4E81-AF07-C43D4BC3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D0F43-4695-4C5E-9742-C3111A6C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A6825-C429-44E4-8F99-06F2E9B7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396C2-33A8-459C-A400-CC0F6FC6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95C40-69E2-4782-AA81-2FFFFF0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3C1772-EECF-43C6-8CBD-EA260A56F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0D38A-7BF1-4D7D-A4B0-7DA20687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AC229-093B-4F31-8E20-F32DE02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C8513-43EF-4E9D-AA6F-91C90CE2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93044-1D82-492F-8FAC-4C99236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0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A66AF-8ABF-4CF1-9B1B-4291A5F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EB8CA-C9E4-4D13-80FF-EBFB5C6D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2AA68-5F5B-4B28-A2BA-18FB600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5219-D4CB-4301-95A6-A8D11ECB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D3A6E-8021-4E16-A041-234BDEEC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48CE-0950-4795-AB5A-AB095AED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4D0D1-9418-49DD-B967-014DF411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BC9AB-1040-44D9-9A3D-4B3F3C87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2480-8A15-40B2-A92E-ACAD278C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A32EE-C5F7-4CC0-BEC0-DD7A41BC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5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2C1-3E02-4C9D-8E4E-62D0B9FE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F31D7-FB7C-4C97-B57B-042D536D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E5B77-7411-4D02-BD4C-59153958F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A7E00-6310-4C0B-8319-001A3E4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D7AD2-85D0-4842-BFDF-C783100A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DC0D7-BB27-4D3E-A0D2-41DD3D4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7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3005-6BBD-4D47-B833-FA6423C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453D8-A0E9-42AD-8291-48243F13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17719-42AC-42EC-AB5A-DFB9B40A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E2165-E388-48F1-A41B-D61E68D4B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1C84F-BA91-4BF0-BA04-B1926BF0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11E13-EE96-40C9-8857-5CA1A09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900C7-BD1F-49B6-9BBB-C7DD7A3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CCF8A4-5FF8-4A53-A479-9F5D0E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C30C-7C03-44B3-9F77-465A4DB2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29991-8823-4A6C-8F82-6F6DAC3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1917A-5DA7-41A6-8781-AFEFF99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23495-C030-45D0-BDE7-BED8D13D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AEE8D-31F7-48B6-BF42-8BF2149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90F20-E36D-43CB-8A48-F02B7F7A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0A831-BF1B-43D9-9A98-E3C4A74F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1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F1C6-26DE-4C0B-8AC2-3C073862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DF74A-FC9A-4D62-94EA-BB9D19F4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0FA8D-2D94-44A7-B980-595416BB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B1E5D-5F6E-4ADA-A426-0302D9A7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0FA5A-1FD6-4C4E-A0A0-DA9D1B8B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EE9E-A49C-4350-8A3B-7CCC41C7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88AB-F105-4746-8F0C-2D390BBA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E9F51B-FEDD-4C0F-B064-EEC5C19B7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9F3E9-0521-4958-ACB9-D6E2BF6A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19E79-72C2-4893-85D2-8AC400B5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B09C3-DBA5-4DD0-8FE0-916330D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F4D70-4687-4E7B-8B28-C359FA02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8604B-02A4-48CA-9B80-D7A15206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C59E9-DF2C-4EE9-BDB8-61CEEF88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1B6D2-D4A4-42EE-AB33-DE1883C9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F2D2-5651-492F-B61E-248A48792B6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D9AC4-4CD4-47F9-8DE7-B84762F2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D4E27-115B-42A9-9721-DEAE0115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1295-51C2-4360-9100-E25A61139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2DB23E3-E2D9-4BB5-AC6B-01ED4F3D4587}"/>
              </a:ext>
            </a:extLst>
          </p:cNvPr>
          <p:cNvGrpSpPr/>
          <p:nvPr/>
        </p:nvGrpSpPr>
        <p:grpSpPr>
          <a:xfrm>
            <a:off x="138286" y="801276"/>
            <a:ext cx="11824328" cy="5099412"/>
            <a:chOff x="138286" y="801276"/>
            <a:chExt cx="11824328" cy="5099412"/>
          </a:xfrm>
        </p:grpSpPr>
        <p:graphicFrame>
          <p:nvGraphicFramePr>
            <p:cNvPr id="12" name="图示 11">
              <a:extLst>
                <a:ext uri="{FF2B5EF4-FFF2-40B4-BE49-F238E27FC236}">
                  <a16:creationId xmlns:a16="http://schemas.microsoft.com/office/drawing/2014/main" id="{F3ED3C34-3D85-44ED-9F42-042576FDC7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3840566"/>
                </p:ext>
              </p:extLst>
            </p:nvPr>
          </p:nvGraphicFramePr>
          <p:xfrm>
            <a:off x="138286" y="1027396"/>
            <a:ext cx="3729853" cy="48732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5B955BF-5D23-428C-821D-5974E8101F2C}"/>
                </a:ext>
              </a:extLst>
            </p:cNvPr>
            <p:cNvGrpSpPr/>
            <p:nvPr/>
          </p:nvGrpSpPr>
          <p:grpSpPr>
            <a:xfrm>
              <a:off x="759640" y="801276"/>
              <a:ext cx="11202974" cy="4703978"/>
              <a:chOff x="759640" y="801276"/>
              <a:chExt cx="11202974" cy="4703978"/>
            </a:xfrm>
          </p:grpSpPr>
          <p:graphicFrame>
            <p:nvGraphicFramePr>
              <p:cNvPr id="9" name="图示 8">
                <a:extLst>
                  <a:ext uri="{FF2B5EF4-FFF2-40B4-BE49-F238E27FC236}">
                    <a16:creationId xmlns:a16="http://schemas.microsoft.com/office/drawing/2014/main" id="{E0D5AA64-2A49-4E95-9E94-4A3DB25409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7845008"/>
                  </p:ext>
                </p:extLst>
              </p:nvPr>
            </p:nvGraphicFramePr>
            <p:xfrm>
              <a:off x="3852427" y="1714682"/>
              <a:ext cx="3838279" cy="37905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61856A1D-9345-4361-B2B0-80828BAEDA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4189672"/>
                  </p:ext>
                </p:extLst>
              </p:nvPr>
            </p:nvGraphicFramePr>
            <p:xfrm>
              <a:off x="7294771" y="1262941"/>
              <a:ext cx="4667843" cy="41227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8BFA0D-1B57-4B4E-AF84-8DCD933BDA32}"/>
                  </a:ext>
                </a:extLst>
              </p:cNvPr>
              <p:cNvSpPr txBox="1"/>
              <p:nvPr/>
            </p:nvSpPr>
            <p:spPr>
              <a:xfrm>
                <a:off x="759640" y="801277"/>
                <a:ext cx="386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zh-CN" altLang="en-US" sz="2400" b="1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73A39BD-A931-48C6-88A9-553395DA9EB5}"/>
                  </a:ext>
                </a:extLst>
              </p:cNvPr>
              <p:cNvSpPr txBox="1"/>
              <p:nvPr/>
            </p:nvSpPr>
            <p:spPr>
              <a:xfrm>
                <a:off x="3526409" y="801277"/>
                <a:ext cx="386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zh-CN" altLang="en-US" sz="2400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147EC5-3436-4FFA-A33B-9C2FEA7BFFA3}"/>
                  </a:ext>
                </a:extLst>
              </p:cNvPr>
              <p:cNvSpPr txBox="1"/>
              <p:nvPr/>
            </p:nvSpPr>
            <p:spPr>
              <a:xfrm>
                <a:off x="7728404" y="801276"/>
                <a:ext cx="386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c</a:t>
                </a:r>
                <a:endParaRPr lang="zh-CN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325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</dc:creator>
  <cp:lastModifiedBy>DELL</cp:lastModifiedBy>
  <cp:revision>10</cp:revision>
  <dcterms:created xsi:type="dcterms:W3CDTF">2020-02-03T02:53:37Z</dcterms:created>
  <dcterms:modified xsi:type="dcterms:W3CDTF">2022-04-28T07:46:13Z</dcterms:modified>
</cp:coreProperties>
</file>