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81F38-2069-401A-B162-B0D92EBAA85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E897-3A6C-4300-AA53-926DC741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E897-3A6C-4300-AA53-926DC741E4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7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5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8C85AA-4DCF-4772-A7BD-A3E8E800213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7FB87D-CECF-40A9-A52E-495AC22B55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8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330019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0682-F5F4-2C62-472A-39C2EB566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Mesh Animation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7F2D1-9002-7B66-E657-4FF7AF1A3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 Animation Course Project (COMP 6311)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Fall 2023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en-US" sz="3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Hossein Pejman</a:t>
            </a:r>
          </a:p>
        </p:txBody>
      </p:sp>
    </p:spTree>
    <p:extLst>
      <p:ext uri="{BB962C8B-B14F-4D97-AF65-F5344CB8AC3E}">
        <p14:creationId xmlns:p14="http://schemas.microsoft.com/office/powerpoint/2010/main" val="336524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6A9-4D02-5238-26AF-A6B1C32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71BD-4C32-5B8A-3852-ED32C62C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71090"/>
          </a:xfrm>
        </p:spPr>
        <p:txBody>
          <a:bodyPr>
            <a:noAutofit/>
          </a:bodyPr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166527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5CB6-3105-E7AA-0D83-F1551AD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0980-8F34-F760-C72D-55ADFFC0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836"/>
          </a:xfrm>
        </p:spPr>
        <p:txBody>
          <a:bodyPr>
            <a:normAutofit lnSpcReduction="10000"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this project the following paper related to mesh animation compression was implemented:</a:t>
            </a:r>
            <a:endParaRPr lang="en-US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17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700" b="1" u="sng" strike="noStrike" dirty="0"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Motion-aware Compression and Transmission of Mesh Animation Sequences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 fontAlgn="base">
              <a:buNone/>
            </a:pPr>
            <a:r>
              <a:rPr lang="en-US" sz="12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       </a:t>
            </a:r>
            <a:r>
              <a:rPr lang="en-US" sz="13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</a:t>
            </a:r>
            <a:r>
              <a:rPr lang="en-US" sz="13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Bailin</a:t>
            </a:r>
            <a:r>
              <a:rPr lang="en-US" sz="13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Yang et al, ACM Trans. </a:t>
            </a:r>
            <a:r>
              <a:rPr lang="en-US" sz="13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Intell</a:t>
            </a:r>
            <a:r>
              <a:rPr lang="en-US" sz="13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Syst. Technol. 10, 3, Article 25 (May 2019), 21 pages</a:t>
            </a:r>
            <a:endParaRPr lang="en-US" sz="12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19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roposed method for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Vertex compression of mesh animation sequences.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7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ixed connectivity between vertices (faces information) </a:t>
            </a:r>
            <a:r>
              <a:rPr lang="en-US" sz="1800" dirty="0"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such that, </a:t>
            </a:r>
            <a:r>
              <a:rPr lang="en-US" sz="17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faces information of all frames is the same.</a:t>
            </a:r>
            <a:endParaRPr lang="en-US" sz="19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sz="19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main idea the proposed method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is to f</a:t>
            </a:r>
            <a:r>
              <a:rPr lang="en-US" sz="17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 the motion similarity of vertices by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Grouping the frames with similar vertex motion strength (Temporal clustering)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Finding the motion strength similarity of vertices inside of each frame (spatial segmentation).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sz="19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idea is like to the fundamental approach used in video compression: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19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emoving temporal and spatial redundancies using inter-prediction and intra-prediction, respectively.</a:t>
            </a:r>
          </a:p>
          <a:p>
            <a:pPr marL="0" indent="0" fontAlgn="base">
              <a:buNone/>
            </a:pP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2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EB8016A1-79B8-361E-8346-0160D6D69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9" t="14664" r="13345" b="41179"/>
          <a:stretch/>
        </p:blipFill>
        <p:spPr>
          <a:xfrm>
            <a:off x="9311100" y="2793486"/>
            <a:ext cx="2832652" cy="2200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B6D6A9-4D02-5238-26AF-A6B1C32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MESH ANIMATION COMPRESSION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F71BD-4C32-5B8A-3852-ED32C62C4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8416372" cy="4392104"/>
              </a:xfrm>
            </p:spPr>
            <p:txBody>
              <a:bodyPr>
                <a:normAutofit lnSpcReduction="10000"/>
              </a:bodyPr>
              <a:lstStyle/>
              <a:p>
                <a:pPr marL="342900" marR="0" lvl="0" indent="-34290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Motion strength</a:t>
                </a:r>
              </a:p>
              <a:p>
                <a:pPr marL="635508" lvl="1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based on the Torsion and Curvature of curves related to trajectory of vertices over frames</a:t>
                </a:r>
              </a:p>
              <a:p>
                <a:pPr marL="578358" lvl="1" indent="-285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The curvature and torsion of a curve show how sharply it is twisting in space</a:t>
                </a:r>
              </a:p>
              <a:p>
                <a:pPr marL="578358" lvl="1" indent="-285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Authors showed the vertices with similar trajectories have similar motion strength. </a:t>
                </a:r>
              </a:p>
              <a:p>
                <a:pPr marL="578358" lvl="1" indent="-285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Suppose that each vertex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moves over frames. As a result, the positions of each vertex V in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TZhongsong" panose="0201060004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two consecutive frames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make the given vector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. The torsion and curvature</a:t>
                </a:r>
                <a:r>
                  <a:rPr lang="en-US" sz="1600" b="1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for each vector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can be computed as follows:</a:t>
                </a:r>
              </a:p>
              <a:p>
                <a:pPr lvl="1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endParaRPr lang="en-US" sz="1600" dirty="0">
                  <a:latin typeface="Cambria" panose="02040503050406030204" pitchFamily="18" charset="0"/>
                  <a:ea typeface="STZhongsong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endParaRPr lang="en-US" sz="1600" dirty="0">
                  <a:effectLst/>
                  <a:latin typeface="Cambria" panose="02040503050406030204" pitchFamily="18" charset="0"/>
                  <a:ea typeface="STZhongsong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endParaRPr lang="en-US" sz="1600" dirty="0">
                  <a:effectLst/>
                  <a:latin typeface="Cambria" panose="02040503050406030204" pitchFamily="18" charset="0"/>
                  <a:ea typeface="STZhongsong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F×N curvature values and F×N torsion values, where F is the number of frames and N is the number of vertices in each frame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F71BD-4C32-5B8A-3852-ED32C62C4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8416372" cy="4392104"/>
              </a:xfrm>
              <a:blipFill>
                <a:blip r:embed="rId3"/>
                <a:stretch>
                  <a:fillRect l="-1593" t="-1111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0586481-0805-7600-26FC-35EA4E6FD4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55" y="4175794"/>
            <a:ext cx="4133071" cy="103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96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6A9-4D02-5238-26AF-A6B1C32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MESH ANIMATION COMPRESSION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F71BD-4C32-5B8A-3852-ED32C62C4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039014" cy="447109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Temporal clustering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 matrix including curvature and torsion of vertices is formed, ( 𝑖 = vertex index , 𝑗 = frame index).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Then, the rows of this matrix are clustered using the k-mean algorithm.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As a result, frames are clustered in 𝑆 group based on similarities of curvature and torsion of their vertices. 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Spatial segmentation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: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ike temporal clustering, the matrix of curvatures and torsions of vertices of all frames for each cluster is formed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The first three columns denote the average coordinates of the vertex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within a given cluster of frames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The rows of this matrix are grouped using the k-mean algorithm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1600" dirty="0"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ertices with similar motion strength inside each frame of the cluster are grouped (segmented).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F71BD-4C32-5B8A-3852-ED32C62C4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039014" cy="4471090"/>
              </a:xfrm>
              <a:blipFill>
                <a:blip r:embed="rId2"/>
                <a:stretch>
                  <a:fillRect l="-2165" t="-1501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oup of numbers and symbols&#10;&#10;Description automatically generated">
            <a:extLst>
              <a:ext uri="{FF2B5EF4-FFF2-40B4-BE49-F238E27FC236}">
                <a16:creationId xmlns:a16="http://schemas.microsoft.com/office/drawing/2014/main" id="{69F736DC-B16C-4E04-FD56-A54506FA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32" y="4677620"/>
            <a:ext cx="4367530" cy="1119505"/>
          </a:xfrm>
          <a:prstGeom prst="rect">
            <a:avLst/>
          </a:prstGeom>
        </p:spPr>
      </p:pic>
      <p:pic>
        <p:nvPicPr>
          <p:cNvPr id="6" name="Picture 5" descr="A group of black letters and dots&#10;&#10;Description automatically generated">
            <a:extLst>
              <a:ext uri="{FF2B5EF4-FFF2-40B4-BE49-F238E27FC236}">
                <a16:creationId xmlns:a16="http://schemas.microsoft.com/office/drawing/2014/main" id="{9A48C197-5FF6-DE7A-226D-4F033324C6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64" y="2180380"/>
            <a:ext cx="3339001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5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6A9-4D02-5238-26AF-A6B1C32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MESH ANIMATION COMPRESSION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F71BD-4C32-5B8A-3852-ED32C62C4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7109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Compute Graph Fourier transform (GFT)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GFT is a mathematical transform that decomposes the Laplacian Matrix of a graph into eigenvalues and eigenvectors.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Compute the GFT coefficients of vertices: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Find the matrix of eigenvectors of Laplacian matrix of a segment (</a:t>
                </a:r>
                <a:r>
                  <a:rPr lang="en-US" sz="16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NxN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with N vertices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Then, vectors of GFT coefficient for axes X, Y, and Z values are computed as follows: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9260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ωx</m:t>
                        </m:r>
                      </m:sub>
                    </m:sSub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ωy</m:t>
                        </m:r>
                      </m:sub>
                    </m:sSub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ωz</m:t>
                        </m:r>
                      </m:sub>
                    </m:sSub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0000"/>
                  </a:solidFill>
                  <a:latin typeface="Cambria" panose="02040503050406030204" pitchFamily="18" charset="0"/>
                  <a:ea typeface="STZhongsong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92608" lvl="1" indent="0" algn="ctr">
                  <a:buNone/>
                </a:pPr>
                <a:endParaRPr lang="en-US" sz="1600" dirty="0">
                  <a:solidFill>
                    <a:srgbClr val="000000"/>
                  </a:solidFill>
                  <a:latin typeface="Cambria" panose="02040503050406030204" pitchFamily="18" charset="0"/>
                  <a:ea typeface="STZhongsong" panose="02010600040101010101" pitchFamily="2" charset="-122"/>
                  <a:cs typeface="Times New Roman" panose="020206030504050203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is the transpose of the eigenvectors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are the vectors of elements of each axis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sz="1600" dirty="0">
                    <a:solidFill>
                      <a:srgbClr val="000000"/>
                    </a:solidFill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for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all vertices of a segment</a:t>
                </a:r>
                <a:r>
                  <a:rPr lang="en-US" sz="1600" dirty="0">
                    <a:solidFill>
                      <a:srgbClr val="000000"/>
                    </a:solidFill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1600" dirty="0">
                  <a:effectLst/>
                  <a:latin typeface="Cambria" panose="02040503050406030204" pitchFamily="18" charset="0"/>
                  <a:ea typeface="STZhongsong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F71BD-4C32-5B8A-3852-ED32C62C4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71090"/>
              </a:xfrm>
              <a:blipFill>
                <a:blip r:embed="rId2"/>
                <a:stretch>
                  <a:fillRect l="-1515" t="-1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06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6A9-4D02-5238-26AF-A6B1C32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MESH ANIMATION COMPRESSION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F71BD-4C32-5B8A-3852-ED32C62C4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7109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Compute Graph Fourier transform (GFT)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mbria" panose="02040503050406030204" pitchFamily="18" charset="0"/>
                  <a:ea typeface="STZhongsong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The graph can be compressed by zeroing out the k coefficients of vectors with the smallest magnitude values from the following vector set: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=1..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ctr">
                  <a:buNone/>
                </a:pPr>
                <a:endParaRPr lang="en-US" dirty="0">
                  <a:solidFill>
                    <a:srgbClr val="000000"/>
                  </a:solidFill>
                  <a:latin typeface="Cambria" panose="02040503050406030204" pitchFamily="18" charset="0"/>
                  <a:ea typeface="STZhongsong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Finally, by doing inverse transform of GFT, the reconstructed (compressed) vertices are computed: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acc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TZhongsong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STZhongsong" panose="0201060004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ω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TZhongsong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STZhongsong" panose="0201060004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ω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.(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TZhongsong" panose="0201060004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TZhongsong" panose="02010600040101010101" pitchFamily="2" charset="-122"/>
                            <a:cs typeface="Times New Roman" panose="02020603050405020304" pitchFamily="18" charset="0"/>
                          </a:rPr>
                          <m:t>ω</m:t>
                        </m:r>
                      </m:sub>
                    </m:sSub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TZhongsong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STZhongsong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mbria" panose="02040503050406030204" pitchFamily="18" charset="0"/>
                  <a:ea typeface="STZhongsong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16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Compression Error Calculation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6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compression error between the original and reconstructed vertices are calculated using the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Karni-Gotsman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error </a:t>
                </a:r>
                <a:r>
                  <a:rPr lang="en-US" sz="16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NimbusRomNo9L-Regu"/>
                  </a:rPr>
                  <a:t>(KG-error) method.</a:t>
                </a:r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F71BD-4C32-5B8A-3852-ED32C62C4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71090"/>
              </a:xfrm>
              <a:blipFill>
                <a:blip r:embed="rId2"/>
                <a:stretch>
                  <a:fillRect l="-1515" t="-1501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29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6A9-4D02-5238-26AF-A6B1C32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MESH ANIMATIOM COMPRESSION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71BD-4C32-5B8A-3852-ED32C62C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78165" cy="44710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The software has the following features: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Selecting the number of temporal clusters and spatial segments.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Loading the .obj file of a mesh animation with an optional number of frames and vertices.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Reconstructing the mesh animation with an optional compression factor.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Computing and showing the KG-error after reconstruction.</a:t>
            </a:r>
          </a:p>
          <a:p>
            <a:pPr marL="6355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Save the reconstructed frames in an optional folder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1F8DF8-9597-F180-A0F7-B4DF2FDD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35" y="1967032"/>
            <a:ext cx="5285082" cy="40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6A9-4D02-5238-26AF-A6B1C32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MESH ANIMATIOM COMPRESSION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71BD-4C32-5B8A-3852-ED32C62C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13265" cy="4471090"/>
          </a:xfrm>
        </p:spPr>
        <p:txBody>
          <a:bodyPr>
            <a:normAutofit/>
          </a:bodyPr>
          <a:lstStyle/>
          <a:p>
            <a:pPr marL="19431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n example of reconstructed mesh animation with compression factor of 20% (left) and 99% (right). </a:t>
            </a:r>
          </a:p>
          <a:p>
            <a:pPr marL="19431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As can be seen the shape of the object with compression factor of 99% is </a:t>
            </a:r>
            <a:r>
              <a:rPr lang="en-US" sz="1800" dirty="0" err="1"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obviouly</a:t>
            </a:r>
            <a:r>
              <a:rPr lang="en-US" sz="1800" dirty="0"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 changed.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D9385-04FB-DF49-95E8-02B8FA6B7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95" y="2598910"/>
            <a:ext cx="10842570" cy="3620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93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6A9-4D02-5238-26AF-A6B1C32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MESH ANIMATIOM COMPRESSION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71BD-4C32-5B8A-3852-ED32C62C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101357" cy="4471090"/>
          </a:xfrm>
        </p:spPr>
        <p:txBody>
          <a:bodyPr>
            <a:normAutofit/>
          </a:bodyPr>
          <a:lstStyle/>
          <a:p>
            <a:pPr marL="19431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A d</a:t>
            </a:r>
            <a:r>
              <a:rPr lang="en-US" sz="1800" dirty="0"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rawback of this method that was observed during evaluation: </a:t>
            </a:r>
          </a:p>
          <a:p>
            <a:pPr marL="19431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mbria" panose="020405030504060302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he quality of reconstructed mesh is substantially dependent on the numbers of temporal clusters and spatial segments. </a:t>
            </a:r>
          </a:p>
          <a:p>
            <a:pPr marL="19431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600" dirty="0">
              <a:effectLst/>
              <a:latin typeface="Cambria" panose="020405030504060302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For example, </a:t>
            </a:r>
            <a:r>
              <a:rPr lang="en-US" sz="1600"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choosing 20 </a:t>
            </a:r>
            <a:r>
              <a:rPr lang="en-US" sz="1600" dirty="0"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segments completely destroys the shape of the object. </a:t>
            </a:r>
          </a:p>
          <a:p>
            <a:pPr marL="19431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600" dirty="0">
              <a:effectLst/>
              <a:latin typeface="Cambria" panose="020405030504060302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600" dirty="0">
              <a:effectLst/>
              <a:latin typeface="Cambria" panose="020405030504060302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mbria" panose="020405030504060302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Therefore, the number of temporal clusters and spatial segments must be carefully selected.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A568048-F271-DB38-F3C8-3156FADB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43" y="2074694"/>
            <a:ext cx="5700619" cy="36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45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</TotalTime>
  <Words>832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Cambria Math</vt:lpstr>
      <vt:lpstr>Courier New</vt:lpstr>
      <vt:lpstr>Symbol</vt:lpstr>
      <vt:lpstr>Times New Roman</vt:lpstr>
      <vt:lpstr>Wingdings</vt:lpstr>
      <vt:lpstr>Retrospect</vt:lpstr>
      <vt:lpstr>Mesh Animation Compression</vt:lpstr>
      <vt:lpstr>INTRODUCTION</vt:lpstr>
      <vt:lpstr>MESH ANIMATION COMPRESSION ALGORITHM</vt:lpstr>
      <vt:lpstr>MESH ANIMATION COMPRESSION ALGORITHM</vt:lpstr>
      <vt:lpstr>MESH ANIMATION COMPRESSION ALGORITHM</vt:lpstr>
      <vt:lpstr>MESH ANIMATION COMPRESSION ALGORITHM</vt:lpstr>
      <vt:lpstr>MESH ANIMATIOM COMPRESSION SOFTWARE</vt:lpstr>
      <vt:lpstr>MESH ANIMATIOM COMPRESSION SOFTWARE</vt:lpstr>
      <vt:lpstr>MESH ANIMATIOM COMPRESSION SOFTWARE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Animation Compression</dc:title>
  <dc:creator>Hossein Pejman Tavallaee</dc:creator>
  <cp:lastModifiedBy>Hossein Pejman Tavallaee</cp:lastModifiedBy>
  <cp:revision>11</cp:revision>
  <dcterms:created xsi:type="dcterms:W3CDTF">2023-11-30T15:41:47Z</dcterms:created>
  <dcterms:modified xsi:type="dcterms:W3CDTF">2023-12-02T03:06:44Z</dcterms:modified>
</cp:coreProperties>
</file>