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4" r:id="rId3"/>
    <p:sldId id="257" r:id="rId4"/>
    <p:sldId id="310" r:id="rId5"/>
    <p:sldId id="259" r:id="rId6"/>
    <p:sldId id="305" r:id="rId7"/>
    <p:sldId id="261" r:id="rId8"/>
    <p:sldId id="308" r:id="rId9"/>
    <p:sldId id="312" r:id="rId10"/>
    <p:sldId id="269" r:id="rId11"/>
    <p:sldId id="270" r:id="rId12"/>
    <p:sldId id="273" r:id="rId13"/>
    <p:sldId id="315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0924" autoAdjust="0"/>
  </p:normalViewPr>
  <p:slideViewPr>
    <p:cSldViewPr snapToGrid="0" snapToObjects="1">
      <p:cViewPr varScale="1">
        <p:scale>
          <a:sx n="69" d="100"/>
          <a:sy n="69" d="100"/>
        </p:scale>
        <p:origin x="1368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4" Type="http://schemas.openxmlformats.org/officeDocument/2006/relationships/hyperlink" Target="http://rdocumentation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Feb 20</a:t>
            </a:r>
            <a:r>
              <a:rPr lang="en-US" sz="6800" baseline="30000" dirty="0" smtClean="0"/>
              <a:t>th</a:t>
            </a:r>
            <a:r>
              <a:rPr lang="en-US" sz="6800" dirty="0" smtClean="0"/>
              <a:t>, 2016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Materials by Naveen Venkataraman</a:t>
            </a:r>
            <a:endParaRPr sz="3200" dirty="0"/>
          </a:p>
        </p:txBody>
      </p:sp>
      <p:pic>
        <p:nvPicPr>
          <p:cNvPr id="34" name="UChicago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/>
              <a:t>Background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</a:t>
            </a:r>
            <a:r>
              <a:rPr sz="3168" dirty="0" smtClean="0"/>
              <a:t>to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Setup </a:t>
            </a:r>
            <a:r>
              <a:rPr lang="en-US" sz="3168" dirty="0" err="1" smtClean="0"/>
              <a:t>RStudio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Import data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</a:t>
            </a:r>
            <a:r>
              <a:rPr lang="en-US" sz="3168" dirty="0" smtClean="0"/>
              <a:t>data structures – vectors, matrices, </a:t>
            </a:r>
            <a:r>
              <a:rPr lang="en-US" sz="3168" dirty="0" err="1" smtClean="0"/>
              <a:t>dataframes</a:t>
            </a:r>
            <a:r>
              <a:rPr lang="en-US" sz="3168" dirty="0" smtClean="0"/>
              <a:t>, lists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control structures – loops, apply functions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graphics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smtClean="0"/>
              <a:t>Working with R </a:t>
            </a:r>
            <a:r>
              <a:rPr lang="en-US" sz="3168" dirty="0" smtClean="0"/>
              <a:t>packages</a:t>
            </a:r>
            <a:endParaRPr sz="3168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3"/>
              </a:rPr>
              <a:t>http://www.r-bloggers.com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Rdocumentation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http://rdocumentation.org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4643055" y="3922726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469456"/>
            <a:ext cx="1672416" cy="93075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594289"/>
            <a:ext cx="1672416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709395"/>
            <a:ext cx="5743836" cy="930751"/>
            <a:chOff x="519489" y="8709395"/>
            <a:chExt cx="5743836" cy="930751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709395"/>
              <a:ext cx="2292232" cy="9307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knitr</a:t>
              </a:r>
              <a:endPara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Setup RStudio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Installing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175</Words>
  <Application>Microsoft Macintosh PowerPoint</Application>
  <PresentationFormat>Custom</PresentationFormat>
  <Paragraphs>66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Light</vt:lpstr>
      <vt:lpstr>Helvetica Neue</vt:lpstr>
      <vt:lpstr>White</vt:lpstr>
      <vt:lpstr>R Programming Workshop Feb 20th, 2016</vt:lpstr>
      <vt:lpstr>Introductions</vt:lpstr>
      <vt:lpstr>Workshop Objectives</vt:lpstr>
      <vt:lpstr>Resources</vt:lpstr>
      <vt:lpstr>Why            ?</vt:lpstr>
      <vt:lpstr>Data Analysis Value Chain</vt:lpstr>
      <vt:lpstr>Setup RStudio</vt:lpstr>
      <vt:lpstr>Installing Packages</vt:lpstr>
      <vt:lpstr>Installing Packages from CRAN</vt:lpstr>
      <vt:lpstr>Installing Packages From CRAN</vt:lpstr>
      <vt:lpstr>Installing Packages From Github</vt:lpstr>
      <vt:lpstr>Finding Help in R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Naveen Venkat</cp:lastModifiedBy>
  <cp:revision>565</cp:revision>
  <dcterms:modified xsi:type="dcterms:W3CDTF">2016-02-17T04:46:00Z</dcterms:modified>
</cp:coreProperties>
</file>