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8">
          <p15:clr>
            <a:srgbClr val="000000"/>
          </p15:clr>
        </p15:guide>
        <p15:guide id="2" pos="383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guWiuzVxcjjZ/xCBS1aMNETqGM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8" orient="horz"/>
        <p:guide pos="38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" type="body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0" name="Google Shape;40;p35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1" name="Google Shape;41;p3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38"/>
          <p:cNvSpPr txBox="1"/>
          <p:nvPr>
            <p:ph idx="3" type="body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38"/>
          <p:cNvSpPr txBox="1"/>
          <p:nvPr>
            <p:ph idx="4" type="body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3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/>
          <p:nvPr>
            <p:ph idx="2" type="pic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9"/>
          <p:cNvSpPr txBox="1"/>
          <p:nvPr>
            <p:ph idx="1" type="body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3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feature importance 정리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723900"/>
            <a:ext cx="102108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610937" y="456297"/>
            <a:ext cx="10042692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MinMaxScaler - StandardScaler 와 결과가 유사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124952"/>
            <a:ext cx="102108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723900"/>
            <a:ext cx="102108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/>
        </p:nvSpPr>
        <p:spPr>
          <a:xfrm>
            <a:off x="2541003" y="456296"/>
            <a:ext cx="254802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MinMaxScaler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8157745" y="456297"/>
            <a:ext cx="254802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RobustScaler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6260766" y="987090"/>
            <a:ext cx="51054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610937" y="951597"/>
            <a:ext cx="51054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503404" y="456297"/>
            <a:ext cx="254802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MinMaxScaler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8019883" y="456297"/>
            <a:ext cx="254802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RobustScaler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6096000" y="962025"/>
            <a:ext cx="51054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606257" y="1066800"/>
            <a:ext cx="51054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606257" y="1049755"/>
            <a:ext cx="5105400" cy="484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6517604" y="1049755"/>
            <a:ext cx="51054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2465805" y="456297"/>
            <a:ext cx="254802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MinMaxScaler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8483601" y="456297"/>
            <a:ext cx="254802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RobustScaler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2674683" y="6094597"/>
            <a:ext cx="6395621" cy="36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똑같다. 결론은 수치형 scaler 는 아무거나 사용해도 괜찮다.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>
            <a:off x="914401" y="2193089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Calibri"/>
              <a:buNone/>
            </a:pPr>
            <a:r>
              <a:rPr b="0" i="0" lang="ko-KR" sz="37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최종</a:t>
            </a:r>
            <a:endParaRPr b="0" i="0" sz="374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</a:pPr>
            <a:r>
              <a:t/>
            </a:r>
            <a:endParaRPr b="0" i="0" sz="374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Calibri"/>
              <a:buNone/>
            </a:pPr>
            <a:r>
              <a:rPr b="0" i="0" lang="ko-KR" sz="37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상위 중요도 2개 count</a:t>
            </a:r>
            <a:endParaRPr b="0" i="0" sz="374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25" y="249788"/>
            <a:ext cx="12000399" cy="63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6789654" y="5432451"/>
            <a:ext cx="100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가족주택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접근성 4, 가구생애3, 결제시간3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49491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1074654" y="486776"/>
            <a:ext cx="10042692" cy="36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관광지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month 4, 결제시간 3, 요일2, 가구생애1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87090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1074654" y="486776"/>
            <a:ext cx="10042692" cy="36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대학: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결제시간 3, month 3, 요일3, 가구생애1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495300" y="488950"/>
            <a:ext cx="9905999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단가 칼럼 + 범주형 레이블인코더 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가족주택을 제외한 모든 곳에서 ‘단가’ 칼럼이 제일 상단에 존재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399" y="1180815"/>
            <a:ext cx="9468297" cy="5016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599" y="1099886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1074654" y="486776"/>
            <a:ext cx="10042692" cy="36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독신자주택: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가구생애4, 결제시간4, 성별 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62288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1074654" y="486776"/>
            <a:ext cx="10042692" cy="36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로드사이드: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결제시간3, 가구생애4, 성별3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87354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1074654" y="486776"/>
            <a:ext cx="10042692" cy="36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리조트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결제시간5, 가구생애3, month 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99623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1074654" y="486776"/>
            <a:ext cx="10042692" cy="36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병원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가구생애3, month4, 결제시간3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24426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/>
          <p:nvPr/>
        </p:nvSpPr>
        <p:spPr>
          <a:xfrm>
            <a:off x="1074654" y="424111"/>
            <a:ext cx="10042692" cy="36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산업지대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성별4, 결제시간3, 성별3, 가구생애2, month 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599" y="962024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1074654" y="424111"/>
            <a:ext cx="10042692" cy="36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오피스가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가구생애4, 결제시간4, 성별2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62024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1074654" y="424111"/>
            <a:ext cx="10042692" cy="36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오피스인근유흥가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결제시간4,가구생애3, 성별3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87090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1074654" y="424111"/>
            <a:ext cx="10042692" cy="36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유흥가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결제시간4,성별3,가구생애2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87090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1074654" y="424111"/>
            <a:ext cx="10042692" cy="36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주택근린생활시설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결제시간4,가구생애4, 성별2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12157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1074654" y="474243"/>
            <a:ext cx="10042692" cy="36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휴게소 :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month5, 결제시간2, 가구생애2, 요일1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520415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1143000" y="6102350"/>
            <a:ext cx="5931902" cy="36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필요시 단가를 (사용자로부터)입력으로 받기로 결정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527050" y="413752"/>
            <a:ext cx="11137900" cy="6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범주형 원핫인코딩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랜덤포레스트 모델에서는 너무 많은 범주가 인코딩 될 시, 과적합 문제로 인해 범주형 변수가 제외되는 문제와 실행이 오래걸리는 문제가 존재 → 사용하지 않음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673" y="1247273"/>
            <a:ext cx="102108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723900"/>
            <a:ext cx="102108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495300" y="488950"/>
            <a:ext cx="11137900" cy="6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범주형 레이블인코딩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선형회귀 계열 모델에서는 레이블 인코딩 값이 가중치로 간주될 수 있어 사용하기 어려우나 트리기반 계열 모델에서는 숫자의 특성을 반영하지 않기 때문에 적합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879811" y="1131570"/>
            <a:ext cx="1004269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관건은 수치형 인코딩 방식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target 변수인 ‘결제고객수’ 의 boxplot 을 그렸을 때, outlier 가 매우 많음  → 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RobustScaler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105" y="1930434"/>
            <a:ext cx="8681788" cy="460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723900"/>
            <a:ext cx="102108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131570"/>
            <a:ext cx="10210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1074654" y="531495"/>
            <a:ext cx="10042692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상품 중분류, month 가 중요도가 매우 높게 나오는 경우가 다수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610937" y="456297"/>
            <a:ext cx="10042692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StandardScaler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12157"/>
            <a:ext cx="102108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2022-08-09T23:47:26.511</dcterms:created>
  <dc:creator>fsecuser507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