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52CBB-E540-4B7D-A0E9-6E266E9B132B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37EB940-7A97-46BD-A3CD-4F8B77F4ED95}">
      <dgm:prSet phldrT="[텍스트]"/>
      <dgm:spPr/>
      <dgm:t>
        <a:bodyPr/>
        <a:lstStyle/>
        <a:p>
          <a:pPr latinLnBrk="1"/>
          <a:r>
            <a:rPr lang="ko-KR" altLang="en-US" dirty="0"/>
            <a:t>선택장애로 </a:t>
          </a:r>
          <a:r>
            <a:rPr lang="ko-KR" altLang="en-US" dirty="0" err="1"/>
            <a:t>오랜시간</a:t>
          </a:r>
          <a:r>
            <a:rPr lang="ko-KR" altLang="en-US" dirty="0"/>
            <a:t> 동안 기회만 </a:t>
          </a:r>
          <a:r>
            <a:rPr lang="ko-KR" altLang="en-US" dirty="0" err="1"/>
            <a:t>축내왔다</a:t>
          </a:r>
          <a:r>
            <a:rPr lang="en-US" altLang="ko-KR" dirty="0"/>
            <a:t>.</a:t>
          </a:r>
          <a:endParaRPr lang="ko-KR" altLang="en-US" dirty="0"/>
        </a:p>
      </dgm:t>
    </dgm:pt>
    <dgm:pt modelId="{F6657A28-D5A4-48AE-B7F6-AAD1F31A0A65}" type="parTrans" cxnId="{AC5D2FF2-8623-43B9-8BD2-EB994677D6DA}">
      <dgm:prSet/>
      <dgm:spPr/>
      <dgm:t>
        <a:bodyPr/>
        <a:lstStyle/>
        <a:p>
          <a:pPr latinLnBrk="1"/>
          <a:endParaRPr lang="ko-KR" altLang="en-US"/>
        </a:p>
      </dgm:t>
    </dgm:pt>
    <dgm:pt modelId="{4FB33327-A878-4C95-885D-9FFD8AE5AE8C}" type="sibTrans" cxnId="{AC5D2FF2-8623-43B9-8BD2-EB994677D6DA}">
      <dgm:prSet/>
      <dgm:spPr/>
      <dgm:t>
        <a:bodyPr/>
        <a:lstStyle/>
        <a:p>
          <a:pPr latinLnBrk="1"/>
          <a:endParaRPr lang="ko-KR" altLang="en-US"/>
        </a:p>
      </dgm:t>
    </dgm:pt>
    <dgm:pt modelId="{2EC0DFED-50DD-4FDC-954D-F14362ACC5AC}">
      <dgm:prSet phldrT="[텍스트]"/>
      <dgm:spPr/>
      <dgm:t>
        <a:bodyPr/>
        <a:lstStyle/>
        <a:p>
          <a:pPr latinLnBrk="1"/>
          <a:r>
            <a:rPr lang="ko-KR" altLang="en-US" dirty="0"/>
            <a:t>삶이란 언제나 선택의 순간이다</a:t>
          </a:r>
          <a:r>
            <a:rPr lang="en-US" altLang="ko-KR" dirty="0"/>
            <a:t>.</a:t>
          </a:r>
          <a:endParaRPr lang="ko-KR" altLang="en-US" dirty="0"/>
        </a:p>
      </dgm:t>
    </dgm:pt>
    <dgm:pt modelId="{72EA2B41-DE27-424B-B018-BA3C9F905DB9}" type="parTrans" cxnId="{B1B98B15-D24B-4D88-8805-EB1A99A092CA}">
      <dgm:prSet/>
      <dgm:spPr/>
      <dgm:t>
        <a:bodyPr/>
        <a:lstStyle/>
        <a:p>
          <a:pPr latinLnBrk="1"/>
          <a:endParaRPr lang="ko-KR" altLang="en-US"/>
        </a:p>
      </dgm:t>
    </dgm:pt>
    <dgm:pt modelId="{B538B9AA-F895-4B75-84A8-82246AE1C247}" type="sibTrans" cxnId="{B1B98B15-D24B-4D88-8805-EB1A99A092CA}">
      <dgm:prSet/>
      <dgm:spPr/>
      <dgm:t>
        <a:bodyPr/>
        <a:lstStyle/>
        <a:p>
          <a:pPr latinLnBrk="1"/>
          <a:endParaRPr lang="ko-KR" altLang="en-US"/>
        </a:p>
      </dgm:t>
    </dgm:pt>
    <dgm:pt modelId="{7353511B-19C3-4D87-AC8B-2AF10D02136C}">
      <dgm:prSet phldrT="[텍스트]"/>
      <dgm:spPr/>
      <dgm:t>
        <a:bodyPr/>
        <a:lstStyle/>
        <a:p>
          <a:pPr latinLnBrk="1"/>
          <a:r>
            <a:rPr lang="ko-KR" altLang="en-US" dirty="0"/>
            <a:t>그런 그에게 행복을 주기위해 당신이 찾아왔다</a:t>
          </a:r>
          <a:r>
            <a:rPr lang="en-US" altLang="ko-KR" dirty="0"/>
            <a:t>!</a:t>
          </a:r>
          <a:endParaRPr lang="ko-KR" altLang="en-US" dirty="0"/>
        </a:p>
      </dgm:t>
    </dgm:pt>
    <dgm:pt modelId="{B25002F9-61B0-4337-B375-43F389ECFDDE}" type="parTrans" cxnId="{BDEE5386-DB5C-468C-81CB-6288B62FFD4E}">
      <dgm:prSet/>
      <dgm:spPr/>
      <dgm:t>
        <a:bodyPr/>
        <a:lstStyle/>
        <a:p>
          <a:pPr latinLnBrk="1"/>
          <a:endParaRPr lang="ko-KR" altLang="en-US"/>
        </a:p>
      </dgm:t>
    </dgm:pt>
    <dgm:pt modelId="{369081FF-57D2-4EB5-87F5-006FC5D99664}" type="sibTrans" cxnId="{BDEE5386-DB5C-468C-81CB-6288B62FFD4E}">
      <dgm:prSet/>
      <dgm:spPr/>
      <dgm:t>
        <a:bodyPr/>
        <a:lstStyle/>
        <a:p>
          <a:pPr latinLnBrk="1"/>
          <a:endParaRPr lang="ko-KR" altLang="en-US"/>
        </a:p>
      </dgm:t>
    </dgm:pt>
    <dgm:pt modelId="{1F5FD1B0-0485-443E-AA8C-6FFE274CBAFB}">
      <dgm:prSet phldrT="[텍스트]"/>
      <dgm:spPr/>
      <dgm:t>
        <a:bodyPr/>
        <a:lstStyle/>
        <a:p>
          <a:pPr latinLnBrk="1"/>
          <a:r>
            <a:rPr lang="en-US" altLang="ko-KR" dirty="0"/>
            <a:t>000</a:t>
          </a:r>
          <a:r>
            <a:rPr lang="ko-KR" altLang="en-US" dirty="0"/>
            <a:t>이 바라는 행복한 삶을 선택하자</a:t>
          </a:r>
          <a:r>
            <a:rPr lang="en-US" altLang="ko-KR" dirty="0"/>
            <a:t>!</a:t>
          </a:r>
          <a:endParaRPr lang="ko-KR" altLang="en-US" dirty="0"/>
        </a:p>
      </dgm:t>
    </dgm:pt>
    <dgm:pt modelId="{30C0C56C-DD13-4589-B5BE-66935CEC6408}" type="parTrans" cxnId="{71D4EAF2-A03D-4CD3-A3E1-814242620A4F}">
      <dgm:prSet/>
      <dgm:spPr/>
      <dgm:t>
        <a:bodyPr/>
        <a:lstStyle/>
        <a:p>
          <a:pPr latinLnBrk="1"/>
          <a:endParaRPr lang="ko-KR" altLang="en-US"/>
        </a:p>
      </dgm:t>
    </dgm:pt>
    <dgm:pt modelId="{7BF95E7C-4930-4C8E-8F8C-1A797AF6BEB8}" type="sibTrans" cxnId="{71D4EAF2-A03D-4CD3-A3E1-814242620A4F}">
      <dgm:prSet/>
      <dgm:spPr/>
      <dgm:t>
        <a:bodyPr/>
        <a:lstStyle/>
        <a:p>
          <a:pPr latinLnBrk="1"/>
          <a:endParaRPr lang="ko-KR" altLang="en-US"/>
        </a:p>
      </dgm:t>
    </dgm:pt>
    <dgm:pt modelId="{01AD86C3-5909-4A8E-916B-19066AE1330F}" type="pres">
      <dgm:prSet presAssocID="{CB552CBB-E540-4B7D-A0E9-6E266E9B132B}" presName="diagram" presStyleCnt="0">
        <dgm:presLayoutVars>
          <dgm:dir val="rev"/>
          <dgm:resizeHandles val="exact"/>
        </dgm:presLayoutVars>
      </dgm:prSet>
      <dgm:spPr/>
    </dgm:pt>
    <dgm:pt modelId="{88E70531-3B4A-4F1B-835A-4BFF24B783B6}" type="pres">
      <dgm:prSet presAssocID="{537EB940-7A97-46BD-A3CD-4F8B77F4ED95}" presName="node" presStyleLbl="node1" presStyleIdx="0" presStyleCnt="4" custLinFactNeighborX="21639" custLinFactNeighborY="-8085">
        <dgm:presLayoutVars>
          <dgm:bulletEnabled val="1"/>
        </dgm:presLayoutVars>
      </dgm:prSet>
      <dgm:spPr/>
    </dgm:pt>
    <dgm:pt modelId="{225E1B90-EEA3-43D8-8613-BF413368BDC3}" type="pres">
      <dgm:prSet presAssocID="{4FB33327-A878-4C95-885D-9FFD8AE5AE8C}" presName="sibTrans" presStyleCnt="0"/>
      <dgm:spPr/>
    </dgm:pt>
    <dgm:pt modelId="{6E0FF6C7-26C1-42C2-AFAE-710EAC1B28BB}" type="pres">
      <dgm:prSet presAssocID="{1F5FD1B0-0485-443E-AA8C-6FFE274CBAFB}" presName="node" presStyleLbl="node1" presStyleIdx="1" presStyleCnt="4" custLinFactX="71442" custLinFactY="46934" custLinFactNeighborX="100000" custLinFactNeighborY="100000">
        <dgm:presLayoutVars>
          <dgm:bulletEnabled val="1"/>
        </dgm:presLayoutVars>
      </dgm:prSet>
      <dgm:spPr/>
    </dgm:pt>
    <dgm:pt modelId="{10A5F20D-4549-4C6F-9751-EA63BD00D102}" type="pres">
      <dgm:prSet presAssocID="{7BF95E7C-4930-4C8E-8F8C-1A797AF6BEB8}" presName="sibTrans" presStyleCnt="0"/>
      <dgm:spPr/>
    </dgm:pt>
    <dgm:pt modelId="{AD47B925-E638-4E03-AD8D-9B7083AEA4A9}" type="pres">
      <dgm:prSet presAssocID="{7353511B-19C3-4D87-AC8B-2AF10D02136C}" presName="node" presStyleLbl="node1" presStyleIdx="2" presStyleCnt="4" custLinFactX="-45306" custLinFactNeighborX="-100000" custLinFactNeighborY="16129">
        <dgm:presLayoutVars>
          <dgm:bulletEnabled val="1"/>
        </dgm:presLayoutVars>
      </dgm:prSet>
      <dgm:spPr/>
    </dgm:pt>
    <dgm:pt modelId="{0CA434EC-B396-42B6-A7BF-952D917CA8D2}" type="pres">
      <dgm:prSet presAssocID="{369081FF-57D2-4EB5-87F5-006FC5D99664}" presName="sibTrans" presStyleCnt="0"/>
      <dgm:spPr/>
    </dgm:pt>
    <dgm:pt modelId="{0F059AD3-8625-4585-8D81-FF4AB8E3DD00}" type="pres">
      <dgm:prSet presAssocID="{2EC0DFED-50DD-4FDC-954D-F14362ACC5AC}" presName="node" presStyleLbl="node1" presStyleIdx="3" presStyleCnt="4" custLinFactY="-36286" custLinFactNeighborX="-28616" custLinFactNeighborY="-100000">
        <dgm:presLayoutVars>
          <dgm:bulletEnabled val="1"/>
        </dgm:presLayoutVars>
      </dgm:prSet>
      <dgm:spPr/>
    </dgm:pt>
  </dgm:ptLst>
  <dgm:cxnLst>
    <dgm:cxn modelId="{B1B98B15-D24B-4D88-8805-EB1A99A092CA}" srcId="{CB552CBB-E540-4B7D-A0E9-6E266E9B132B}" destId="{2EC0DFED-50DD-4FDC-954D-F14362ACC5AC}" srcOrd="3" destOrd="0" parTransId="{72EA2B41-DE27-424B-B018-BA3C9F905DB9}" sibTransId="{B538B9AA-F895-4B75-84A8-82246AE1C247}"/>
    <dgm:cxn modelId="{C977D81C-94A5-41A6-B78A-89DF5874C01C}" type="presOf" srcId="{CB552CBB-E540-4B7D-A0E9-6E266E9B132B}" destId="{01AD86C3-5909-4A8E-916B-19066AE1330F}" srcOrd="0" destOrd="0" presId="urn:microsoft.com/office/officeart/2005/8/layout/default"/>
    <dgm:cxn modelId="{EF565536-9147-4ED1-8D51-3C6155E3F289}" type="presOf" srcId="{537EB940-7A97-46BD-A3CD-4F8B77F4ED95}" destId="{88E70531-3B4A-4F1B-835A-4BFF24B783B6}" srcOrd="0" destOrd="0" presId="urn:microsoft.com/office/officeart/2005/8/layout/default"/>
    <dgm:cxn modelId="{7518FE6B-85A8-4340-9B7D-1A2092790E9C}" type="presOf" srcId="{1F5FD1B0-0485-443E-AA8C-6FFE274CBAFB}" destId="{6E0FF6C7-26C1-42C2-AFAE-710EAC1B28BB}" srcOrd="0" destOrd="0" presId="urn:microsoft.com/office/officeart/2005/8/layout/default"/>
    <dgm:cxn modelId="{BDEE5386-DB5C-468C-81CB-6288B62FFD4E}" srcId="{CB552CBB-E540-4B7D-A0E9-6E266E9B132B}" destId="{7353511B-19C3-4D87-AC8B-2AF10D02136C}" srcOrd="2" destOrd="0" parTransId="{B25002F9-61B0-4337-B375-43F389ECFDDE}" sibTransId="{369081FF-57D2-4EB5-87F5-006FC5D99664}"/>
    <dgm:cxn modelId="{B10B52A5-8ADC-4D7D-8F26-C7228EC04FEC}" type="presOf" srcId="{2EC0DFED-50DD-4FDC-954D-F14362ACC5AC}" destId="{0F059AD3-8625-4585-8D81-FF4AB8E3DD00}" srcOrd="0" destOrd="0" presId="urn:microsoft.com/office/officeart/2005/8/layout/default"/>
    <dgm:cxn modelId="{1E6F17A6-A6E3-43AE-A2B4-9AE7D8C3CCAC}" type="presOf" srcId="{7353511B-19C3-4D87-AC8B-2AF10D02136C}" destId="{AD47B925-E638-4E03-AD8D-9B7083AEA4A9}" srcOrd="0" destOrd="0" presId="urn:microsoft.com/office/officeart/2005/8/layout/default"/>
    <dgm:cxn modelId="{AC5D2FF2-8623-43B9-8BD2-EB994677D6DA}" srcId="{CB552CBB-E540-4B7D-A0E9-6E266E9B132B}" destId="{537EB940-7A97-46BD-A3CD-4F8B77F4ED95}" srcOrd="0" destOrd="0" parTransId="{F6657A28-D5A4-48AE-B7F6-AAD1F31A0A65}" sibTransId="{4FB33327-A878-4C95-885D-9FFD8AE5AE8C}"/>
    <dgm:cxn modelId="{71D4EAF2-A03D-4CD3-A3E1-814242620A4F}" srcId="{CB552CBB-E540-4B7D-A0E9-6E266E9B132B}" destId="{1F5FD1B0-0485-443E-AA8C-6FFE274CBAFB}" srcOrd="1" destOrd="0" parTransId="{30C0C56C-DD13-4589-B5BE-66935CEC6408}" sibTransId="{7BF95E7C-4930-4C8E-8F8C-1A797AF6BEB8}"/>
    <dgm:cxn modelId="{EB0ED3D0-A798-4A24-A11F-1A8941D53CD5}" type="presParOf" srcId="{01AD86C3-5909-4A8E-916B-19066AE1330F}" destId="{88E70531-3B4A-4F1B-835A-4BFF24B783B6}" srcOrd="0" destOrd="0" presId="urn:microsoft.com/office/officeart/2005/8/layout/default"/>
    <dgm:cxn modelId="{5098631E-F155-43B0-888F-7CA1B217550D}" type="presParOf" srcId="{01AD86C3-5909-4A8E-916B-19066AE1330F}" destId="{225E1B90-EEA3-43D8-8613-BF413368BDC3}" srcOrd="1" destOrd="0" presId="urn:microsoft.com/office/officeart/2005/8/layout/default"/>
    <dgm:cxn modelId="{6E5ECBC6-45EF-436E-9E32-645B1BA8FE69}" type="presParOf" srcId="{01AD86C3-5909-4A8E-916B-19066AE1330F}" destId="{6E0FF6C7-26C1-42C2-AFAE-710EAC1B28BB}" srcOrd="2" destOrd="0" presId="urn:microsoft.com/office/officeart/2005/8/layout/default"/>
    <dgm:cxn modelId="{327D4A9A-7B2E-4C4F-9BC1-AE552DE4A7C1}" type="presParOf" srcId="{01AD86C3-5909-4A8E-916B-19066AE1330F}" destId="{10A5F20D-4549-4C6F-9751-EA63BD00D102}" srcOrd="3" destOrd="0" presId="urn:microsoft.com/office/officeart/2005/8/layout/default"/>
    <dgm:cxn modelId="{7E15C25A-FA38-4361-B5DF-0CE5AC99A363}" type="presParOf" srcId="{01AD86C3-5909-4A8E-916B-19066AE1330F}" destId="{AD47B925-E638-4E03-AD8D-9B7083AEA4A9}" srcOrd="4" destOrd="0" presId="urn:microsoft.com/office/officeart/2005/8/layout/default"/>
    <dgm:cxn modelId="{A08820D4-C0F0-4D2B-AF4C-73516E48748F}" type="presParOf" srcId="{01AD86C3-5909-4A8E-916B-19066AE1330F}" destId="{0CA434EC-B396-42B6-A7BF-952D917CA8D2}" srcOrd="5" destOrd="0" presId="urn:microsoft.com/office/officeart/2005/8/layout/default"/>
    <dgm:cxn modelId="{DD2CD387-8AFE-4651-9F04-5E645C98E505}" type="presParOf" srcId="{01AD86C3-5909-4A8E-916B-19066AE1330F}" destId="{0F059AD3-8625-4585-8D81-FF4AB8E3DD0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70531-3B4A-4F1B-835A-4BFF24B783B6}">
      <dsp:nvSpPr>
        <dsp:cNvPr id="0" name=""/>
        <dsp:cNvSpPr/>
      </dsp:nvSpPr>
      <dsp:spPr>
        <a:xfrm>
          <a:off x="4288164" y="0"/>
          <a:ext cx="3036406" cy="18218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선택장애로 </a:t>
          </a:r>
          <a:r>
            <a:rPr lang="ko-KR" altLang="en-US" sz="2700" kern="1200" dirty="0" err="1"/>
            <a:t>오랜시간</a:t>
          </a:r>
          <a:r>
            <a:rPr lang="ko-KR" altLang="en-US" sz="2700" kern="1200" dirty="0"/>
            <a:t> 동안 기회만 </a:t>
          </a:r>
          <a:r>
            <a:rPr lang="ko-KR" altLang="en-US" sz="2700" kern="1200" dirty="0" err="1"/>
            <a:t>축내왔다</a:t>
          </a:r>
          <a:r>
            <a:rPr lang="en-US" altLang="ko-KR" sz="2700" kern="1200" dirty="0"/>
            <a:t>.</a:t>
          </a:r>
          <a:endParaRPr lang="ko-KR" altLang="en-US" sz="2700" kern="1200" dirty="0"/>
        </a:p>
      </dsp:txBody>
      <dsp:txXfrm>
        <a:off x="4288164" y="0"/>
        <a:ext cx="3036406" cy="1821843"/>
      </dsp:txXfrm>
    </dsp:sp>
    <dsp:sp modelId="{6E0FF6C7-26C1-42C2-AFAE-710EAC1B28BB}">
      <dsp:nvSpPr>
        <dsp:cNvPr id="0" name=""/>
        <dsp:cNvSpPr/>
      </dsp:nvSpPr>
      <dsp:spPr>
        <a:xfrm>
          <a:off x="4288164" y="2127487"/>
          <a:ext cx="3036406" cy="18218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000</a:t>
          </a:r>
          <a:r>
            <a:rPr lang="ko-KR" altLang="en-US" sz="2700" kern="1200" dirty="0"/>
            <a:t>이 바라는 행복한 삶을 선택하자</a:t>
          </a:r>
          <a:r>
            <a:rPr lang="en-US" altLang="ko-KR" sz="2700" kern="1200" dirty="0"/>
            <a:t>!</a:t>
          </a:r>
          <a:endParaRPr lang="ko-KR" altLang="en-US" sz="2700" kern="1200" dirty="0"/>
        </a:p>
      </dsp:txBody>
      <dsp:txXfrm>
        <a:off x="4288164" y="2127487"/>
        <a:ext cx="3036406" cy="1821843"/>
      </dsp:txXfrm>
    </dsp:sp>
    <dsp:sp modelId="{AD47B925-E638-4E03-AD8D-9B7083AEA4A9}">
      <dsp:nvSpPr>
        <dsp:cNvPr id="0" name=""/>
        <dsp:cNvSpPr/>
      </dsp:nvSpPr>
      <dsp:spPr>
        <a:xfrm>
          <a:off x="0" y="2127487"/>
          <a:ext cx="3036406" cy="18218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그런 그에게 행복을 주기위해 당신이 찾아왔다</a:t>
          </a:r>
          <a:r>
            <a:rPr lang="en-US" altLang="ko-KR" sz="2700" kern="1200" dirty="0"/>
            <a:t>!</a:t>
          </a:r>
          <a:endParaRPr lang="ko-KR" altLang="en-US" sz="2700" kern="1200" dirty="0"/>
        </a:p>
      </dsp:txBody>
      <dsp:txXfrm>
        <a:off x="0" y="2127487"/>
        <a:ext cx="3036406" cy="1821843"/>
      </dsp:txXfrm>
    </dsp:sp>
    <dsp:sp modelId="{0F059AD3-8625-4585-8D81-FF4AB8E3DD00}">
      <dsp:nvSpPr>
        <dsp:cNvPr id="0" name=""/>
        <dsp:cNvSpPr/>
      </dsp:nvSpPr>
      <dsp:spPr>
        <a:xfrm>
          <a:off x="0" y="0"/>
          <a:ext cx="3036406" cy="18218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삶이란 언제나 선택의 순간이다</a:t>
          </a:r>
          <a:r>
            <a:rPr lang="en-US" altLang="ko-KR" sz="2700" kern="1200" dirty="0"/>
            <a:t>.</a:t>
          </a:r>
          <a:endParaRPr lang="ko-KR" altLang="en-US" sz="2700" kern="1200" dirty="0"/>
        </a:p>
      </dsp:txBody>
      <dsp:txXfrm>
        <a:off x="0" y="0"/>
        <a:ext cx="3036406" cy="1821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BE87E-0702-48BF-ADB7-8702AF0B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00B243-5D01-4F8B-84BE-5DC4A009E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32764-0979-4469-9F97-CDB9D32B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F7DB4-829E-4AB5-9828-6326AAB6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ACFCA-0840-4069-971F-32B23ADE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3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BDA8E-4D4A-47F4-A02D-E43FF478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9BF06-D7F5-4B16-83E2-FAE626BF0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5195-AE7D-48F9-B876-DDB9764E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E55CF-97B5-4F21-AAAB-FFCA1EFA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33D7E-6745-4B1E-813A-692B3118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0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0A8833-0929-4585-871F-044E7DD6E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1670D-0396-4D82-AFCC-06485DEFA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E0B15-3F0E-4B8B-BA64-34F7FCF9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F613F-CC9B-4BD2-9DE5-3A93A4A9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FE8E0-A8EE-444A-A6CC-0D2101DE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8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05DA-D586-47E2-9F34-0BAAD9A6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C3193-309A-41CC-A8F8-E5FC3EB6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B68C0-3665-47DF-A423-5AE3582E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90DB9-5649-4E06-9F22-C21D482A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C881E-4F0F-4106-ACBA-51366356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BA66B-1458-448F-AECF-2F5D39A0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DC6FF-C919-407D-80DF-4C358D6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E2462-672B-40EF-89B7-F326260E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79D21-B359-4BEE-ACA3-36526BCB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59581-AF47-4B51-B3E6-245E8803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4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3F3BE-19F8-49D1-A2DE-A37D02ED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CC035-D908-46C3-A729-F51AC5B16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E99D5-A563-4A7F-8DB4-FC303791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69A43-0340-4FCF-93D1-74FF0918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E7B05-AFB5-4A91-A6EB-66D2BA8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9A8B7-A46B-4EE0-8FD8-33AD0A1E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3A0D5-FA33-45D2-BF79-C7B18334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004F1-B88C-4E02-B170-30099BE1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40539-A09E-4AEB-8D88-B40332E3F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5F4437-99B5-452C-84F9-66C4DF5C8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2E2B2B-1F60-4105-88EA-638B19480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7E048E-41C1-4E98-B99C-6E1F234B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05DA4-4E64-4F9F-9CDB-16CF5303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47ED40-3274-457D-AA11-DA2CFA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2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F7A8-196D-44DF-BD82-723869C0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34557-E7EC-4535-884D-3A76DC8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253775-15D1-401D-A46D-4A21700D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1764E9-12F7-48FD-B8BF-732FBCCE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5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C30549-D78B-4C59-90BC-F72A4B18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6CF7D6-237B-4630-AFAC-F19EB24B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7E47F-0CB0-4C07-B51F-CCDFAC75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9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01DD4-F712-4A8A-9045-46C8B526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DCF63-19F4-4273-BEA1-3FF6DBA5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78563-AC36-41C1-B2E8-45032D526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4840E-CD77-44E1-851B-2CDF1DF2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2D170-48A9-40DE-A4A6-CCF32B8D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4DE7-5BBC-4159-A1FC-108EEF85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3F3D6-2DB4-4560-93B6-040D02E0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6637D2-9141-44DF-BF84-DC71FA10C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8BB2B-80AF-478B-8CF1-AA1ED8486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90252-CAE1-4C6D-9A37-BB5B5D73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74A06-8723-4DF4-9901-C67D57AC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7F97B-DE5E-4C51-AA6D-8CD58744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6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EBE8E3-17C0-4260-8678-BB0E5FEA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25A2F-4374-46C8-9051-87F37AEB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9B1C-8A83-4E6F-832F-5E366076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89E74-C619-4C1B-9067-1FD24E470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5203B-197C-4CBA-BC52-217A683AC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AA222-7870-4659-A83E-8935FCAA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000</a:t>
            </a:r>
            <a:r>
              <a:rPr lang="ko-KR" altLang="en-US" dirty="0"/>
              <a:t>의 선택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2CED14-D9FE-4DDC-97E9-A8157C5DF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2012181009 </a:t>
            </a:r>
            <a:r>
              <a:rPr lang="ko-KR" altLang="en-US"/>
              <a:t>김응수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0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DB28E-0FAD-4FBA-8CC3-360E45D3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이것도 저것도 </a:t>
            </a:r>
            <a:r>
              <a:rPr lang="ko-KR" altLang="en-US" dirty="0" err="1"/>
              <a:t>고르지못하겠어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E6A61-4ED4-4B0D-9283-1B5DA57A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5613B-B3B3-443E-8FB9-74D25B7E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1" y="2717986"/>
            <a:ext cx="2010514" cy="2566614"/>
          </a:xfrm>
          <a:prstGeom prst="rect">
            <a:avLst/>
          </a:prstGeom>
        </p:spPr>
      </p:pic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5A4620B-93E3-45FE-AE41-431E82480F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8583"/>
              </p:ext>
            </p:extLst>
          </p:nvPr>
        </p:nvGraphicFramePr>
        <p:xfrm>
          <a:off x="3170228" y="2026628"/>
          <a:ext cx="7324571" cy="394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213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09F1D-8526-42BA-A150-74B32519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AB576-C119-436C-9932-69248CBC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게임은 주어진 스토리라인에서 주인공 주변의 상황과 행동을 유추하여 어떠한 것이 </a:t>
            </a:r>
            <a:r>
              <a:rPr lang="ko-KR" altLang="en-US" dirty="0" err="1"/>
              <a:t>해피엔딩으로</a:t>
            </a:r>
            <a:r>
              <a:rPr lang="ko-KR" altLang="en-US" dirty="0"/>
              <a:t> </a:t>
            </a:r>
            <a:r>
              <a:rPr lang="ko-KR" altLang="en-US" dirty="0" err="1"/>
              <a:t>갈수있는지</a:t>
            </a:r>
            <a:r>
              <a:rPr lang="ko-KR" altLang="en-US" dirty="0"/>
              <a:t> 파악하여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 두가지의 선택지를 고민하여 선택하면 반대쪽의 선택지에 있는 갈등과 싸우게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올바른 선택을 유도하여 주인공에게 원하는 엔딩을 찾아주는 것이 이번 게임의 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플레이어들은 주인공이 어떠한 길을 걸어갈지 골라서 선택하여 </a:t>
            </a:r>
            <a:r>
              <a:rPr lang="ko-KR" altLang="en-US" dirty="0" err="1"/>
              <a:t>즐겨주시길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엔 주인공이 원하는 닉네임을 입력하면 다음 플레이시에 처음 </a:t>
            </a:r>
            <a:r>
              <a:rPr lang="ko-KR" altLang="en-US" dirty="0" err="1"/>
              <a:t>메인화면의</a:t>
            </a:r>
            <a:r>
              <a:rPr lang="ko-KR" altLang="en-US" dirty="0"/>
              <a:t> 제목에 원하는 닉네임이 출력됩니다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75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100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000의 선택</vt:lpstr>
      <vt:lpstr>이것도 저것도 고르지못하겠어!</vt:lpstr>
      <vt:lpstr>게임설명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000의 선택</dc:title>
  <dc:creator>eung su</dc:creator>
  <cp:lastModifiedBy>eung su</cp:lastModifiedBy>
  <cp:revision>5</cp:revision>
  <dcterms:created xsi:type="dcterms:W3CDTF">2017-09-14T05:14:29Z</dcterms:created>
  <dcterms:modified xsi:type="dcterms:W3CDTF">2017-09-14T05:45:59Z</dcterms:modified>
</cp:coreProperties>
</file>