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BE87E-0702-48BF-ADB7-8702AF0B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00B243-5D01-4F8B-84BE-5DC4A009E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32764-0979-4469-9F97-CDB9D32B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F7DB4-829E-4AB5-9828-6326AAB6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ACFCA-0840-4069-971F-32B23ADE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93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BDA8E-4D4A-47F4-A02D-E43FF478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9BF06-D7F5-4B16-83E2-FAE626BF0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D5195-AE7D-48F9-B876-DDB9764E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E55CF-97B5-4F21-AAAB-FFCA1EFA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33D7E-6745-4B1E-813A-692B3118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0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0A8833-0929-4585-871F-044E7DD6E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1670D-0396-4D82-AFCC-06485DEFA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E0B15-3F0E-4B8B-BA64-34F7FCF9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F613F-CC9B-4BD2-9DE5-3A93A4A9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FE8E0-A8EE-444A-A6CC-0D2101DE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8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05DA-D586-47E2-9F34-0BAAD9A6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C3193-309A-41CC-A8F8-E5FC3EB6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B68C0-3665-47DF-A423-5AE3582E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90DB9-5649-4E06-9F22-C21D482A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C881E-4F0F-4106-ACBA-51366356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5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BA66B-1458-448F-AECF-2F5D39A0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DC6FF-C919-407D-80DF-4C358D6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E2462-672B-40EF-89B7-F326260E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79D21-B359-4BEE-ACA3-36526BCB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59581-AF47-4B51-B3E6-245E8803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4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3F3BE-19F8-49D1-A2DE-A37D02ED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CC035-D908-46C3-A729-F51AC5B16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3E99D5-A563-4A7F-8DB4-FC303791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69A43-0340-4FCF-93D1-74FF0918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6E7B05-AFB5-4A91-A6EB-66D2BA8A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9A8B7-A46B-4EE0-8FD8-33AD0A1E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07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3A0D5-FA33-45D2-BF79-C7B18334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004F1-B88C-4E02-B170-30099BE10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340539-A09E-4AEB-8D88-B40332E3F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5F4437-99B5-452C-84F9-66C4DF5C8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2E2B2B-1F60-4105-88EA-638B19480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7E048E-41C1-4E98-B99C-6E1F234B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05DA4-4E64-4F9F-9CDB-16CF5303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47ED40-3274-457D-AA11-DA2CFA9F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72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FF7A8-196D-44DF-BD82-723869C0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B34557-E7EC-4535-884D-3A76DC80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253775-15D1-401D-A46D-4A21700D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1764E9-12F7-48FD-B8BF-732FBCCE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5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C30549-D78B-4C59-90BC-F72A4B18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6CF7D6-237B-4630-AFAC-F19EB24B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97E47F-0CB0-4C07-B51F-CCDFAC75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9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01DD4-F712-4A8A-9045-46C8B526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DCF63-19F4-4273-BEA1-3FF6DBA5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D78563-AC36-41C1-B2E8-45032D526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4840E-CD77-44E1-851B-2CDF1DF2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2D170-48A9-40DE-A4A6-CCF32B8D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4DE7-5BBC-4159-A1FC-108EEF85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68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3F3D6-2DB4-4560-93B6-040D02E0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6637D2-9141-44DF-BF84-DC71FA10C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8BB2B-80AF-478B-8CF1-AA1ED8486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90252-CAE1-4C6D-9A37-BB5B5D73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74A06-8723-4DF4-9901-C67D57AC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7F97B-DE5E-4C51-AA6D-8CD58744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6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EBE8E3-17C0-4260-8678-BB0E5FEA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25A2F-4374-46C8-9051-87F37AEB7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19B1C-8A83-4E6F-832F-5E366076D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DB0B8-F168-4EED-9341-E05EE5DA9E1E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89E74-C619-4C1B-9067-1FD24E470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5203B-197C-4CBA-BC52-217A683AC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B5675-4FC6-43FA-AB89-14F0859CE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4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AA222-7870-4659-A83E-8935FCAAB8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000</a:t>
            </a:r>
            <a:r>
              <a:rPr lang="ko-KR" altLang="en-US" dirty="0"/>
              <a:t>의 선택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2CED14-D9FE-4DDC-97E9-A8157C5DF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DB28E-0FAD-4FBA-8CC3-360E45D3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이것도 하고싶고 저것도 하고싶다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E6A61-4ED4-4B0D-9283-1B5DA57AF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삶이란 언제나 선택의 순간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선택장애로 시간만 보내다 기회를 축내기 일색인 </a:t>
            </a:r>
            <a:r>
              <a:rPr lang="en-US" altLang="ko-KR" dirty="0"/>
              <a:t>000</a:t>
            </a:r>
            <a:r>
              <a:rPr lang="ko-KR" altLang="en-US" dirty="0"/>
              <a:t>을 위해서 당신이 찾아왔다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진정으로 </a:t>
            </a:r>
            <a:r>
              <a:rPr lang="en-US" altLang="ko-KR" dirty="0"/>
              <a:t>000</a:t>
            </a:r>
            <a:r>
              <a:rPr lang="ko-KR" altLang="en-US" dirty="0"/>
              <a:t>이 바라는 삶을 유추하고 행복한 삶을 찾아주자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35613B-B3B3-443E-8FB9-74D25B7E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57" y="3745286"/>
            <a:ext cx="2010514" cy="256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3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09F1D-8526-42BA-A150-74B32519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AB576-C119-436C-9932-69248CBC7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 게임은 주어진 스토리라인에서 주인공 주변의 상황과 행동을 유추하여 어떠한 것이 </a:t>
            </a:r>
            <a:r>
              <a:rPr lang="ko-KR" altLang="en-US" dirty="0" err="1"/>
              <a:t>해피엔딩으로</a:t>
            </a:r>
            <a:r>
              <a:rPr lang="ko-KR" altLang="en-US" dirty="0"/>
              <a:t> </a:t>
            </a:r>
            <a:r>
              <a:rPr lang="ko-KR" altLang="en-US" dirty="0" err="1"/>
              <a:t>갈수있는지</a:t>
            </a:r>
            <a:r>
              <a:rPr lang="ko-KR" altLang="en-US" dirty="0"/>
              <a:t> 파악하여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 두가지의 선택지를 고민하여 선택하면 반대쪽의 선택지에 있는 갈등과 싸우게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올바른 선택을 유도하여 주인공에게 원하는 엔딩을 찾아주는 것이 이번 게임의 목표입니다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플레이어들은 주인공이 어떠한 길을 걸어갈지 골라서 선택하여 </a:t>
            </a:r>
            <a:r>
              <a:rPr lang="ko-KR" altLang="en-US" dirty="0" err="1"/>
              <a:t>즐겨주시길</a:t>
            </a:r>
            <a:r>
              <a:rPr lang="ko-KR" altLang="en-US" dirty="0"/>
              <a:t> 바랍니다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엔 주인공이 원하는 닉네임을 입력하면 다음 플레이시에 처음 </a:t>
            </a:r>
            <a:r>
              <a:rPr lang="ko-KR" altLang="en-US" dirty="0" err="1"/>
              <a:t>메인화면의</a:t>
            </a:r>
            <a:r>
              <a:rPr lang="ko-KR" altLang="en-US" dirty="0"/>
              <a:t> 제목에 원하는 닉네임이 출력됩니다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275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101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000의 선택</vt:lpstr>
      <vt:lpstr>이것도 하고싶고 저것도 하고싶다…</vt:lpstr>
      <vt:lpstr>게임설명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000의 선택</dc:title>
  <dc:creator>eung su</dc:creator>
  <cp:lastModifiedBy>eung su</cp:lastModifiedBy>
  <cp:revision>3</cp:revision>
  <dcterms:created xsi:type="dcterms:W3CDTF">2017-09-14T05:14:29Z</dcterms:created>
  <dcterms:modified xsi:type="dcterms:W3CDTF">2017-09-14T05:28:22Z</dcterms:modified>
</cp:coreProperties>
</file>