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0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C4A7-9667-4C67-A5E2-12B0DAAE4690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9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600" dirty="0" smtClean="0"/>
              <a:t>2D</a:t>
            </a:r>
            <a:r>
              <a:rPr lang="ko-KR" altLang="en-US" sz="6600" dirty="0" smtClean="0"/>
              <a:t>게임프로그래밍 </a:t>
            </a:r>
            <a:r>
              <a:rPr lang="en-US" altLang="ko-KR" sz="6600" dirty="0" smtClean="0"/>
              <a:t>1</a:t>
            </a:r>
            <a:r>
              <a:rPr lang="ko-KR" altLang="en-US" sz="6600" dirty="0" err="1" smtClean="0"/>
              <a:t>차발표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76056" y="5805264"/>
            <a:ext cx="3880520" cy="816496"/>
          </a:xfrm>
        </p:spPr>
        <p:txBody>
          <a:bodyPr/>
          <a:lstStyle/>
          <a:p>
            <a:r>
              <a:rPr lang="en-US" altLang="ko-KR" dirty="0" smtClean="0"/>
              <a:t>2012181009 </a:t>
            </a:r>
            <a:r>
              <a:rPr lang="ko-KR" altLang="en-US" dirty="0" smtClean="0"/>
              <a:t>김응수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4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목 차</a:t>
            </a:r>
            <a:endParaRPr lang="ko-KR" altLang="en-US" sz="54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3" y="1700808"/>
            <a:ext cx="8046156" cy="4525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123728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83568" y="2326269"/>
            <a:ext cx="7272808" cy="2614899"/>
          </a:xfrm>
        </p:spPr>
        <p:txBody>
          <a:bodyPr>
            <a:noAutofit/>
          </a:bodyPr>
          <a:lstStyle/>
          <a:p>
            <a:pPr marL="971550" lvl="1" indent="-514350">
              <a:buAutoNum type="arabicPeriod"/>
            </a:pPr>
            <a:r>
              <a:rPr lang="ko-KR" altLang="en-US" sz="4000" dirty="0" smtClean="0"/>
              <a:t>게임 구상의 계기와 </a:t>
            </a:r>
            <a:r>
              <a:rPr lang="ko-KR" altLang="en-US" sz="4000" dirty="0" err="1" smtClean="0"/>
              <a:t>컨셉</a:t>
            </a:r>
            <a:endParaRPr lang="en-US" altLang="ko-KR" sz="4000" dirty="0" smtClean="0"/>
          </a:p>
          <a:p>
            <a:pPr marL="971550" lvl="1" indent="-514350">
              <a:buAutoNum type="arabicPeriod"/>
            </a:pPr>
            <a:r>
              <a:rPr lang="ko-KR" altLang="en-US" sz="4000" dirty="0" smtClean="0"/>
              <a:t>개발 범위</a:t>
            </a:r>
            <a:endParaRPr lang="en-US" altLang="ko-KR" sz="4000" dirty="0" smtClean="0"/>
          </a:p>
          <a:p>
            <a:pPr marL="457200" lvl="1" indent="0">
              <a:buNone/>
            </a:pPr>
            <a:r>
              <a:rPr lang="en-US" altLang="ko-KR" sz="4000" dirty="0" smtClean="0"/>
              <a:t>3. </a:t>
            </a:r>
            <a:r>
              <a:rPr lang="ko-KR" altLang="en-US" sz="4000" dirty="0" smtClean="0"/>
              <a:t>예상 게임 실행 흐름</a:t>
            </a:r>
            <a:endParaRPr lang="en-US" altLang="ko-KR" sz="4000" dirty="0" smtClean="0"/>
          </a:p>
          <a:p>
            <a:pPr marL="457200" lvl="1" indent="0">
              <a:buNone/>
            </a:pPr>
            <a:r>
              <a:rPr lang="en-US" altLang="ko-KR" sz="4000" dirty="0" smtClean="0"/>
              <a:t>4. </a:t>
            </a:r>
            <a:r>
              <a:rPr lang="ko-KR" altLang="en-US" sz="4000" dirty="0" smtClean="0"/>
              <a:t>개발 일정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95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비트에 따라 몸을 움직여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슈팅게임으로 </a:t>
            </a:r>
            <a:r>
              <a:rPr lang="ko-KR" altLang="en-US" dirty="0" err="1" smtClean="0"/>
              <a:t>오버워치라는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루시우라는</a:t>
            </a:r>
            <a:r>
              <a:rPr lang="ko-KR" altLang="en-US" dirty="0" smtClean="0"/>
              <a:t> 캐릭터의 </a:t>
            </a:r>
            <a:r>
              <a:rPr lang="ko-KR" altLang="en-US" dirty="0" err="1" smtClean="0"/>
              <a:t>빠른이동속도로</a:t>
            </a:r>
            <a:r>
              <a:rPr lang="ko-KR" altLang="en-US" dirty="0" smtClean="0"/>
              <a:t> 가능한 스텝을 보고 떠올렸다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키보드 입력을 통해 시시각각 바뀌는 화면을 타면서 아슬아슬하게 살아남아라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서포터는 몸이 약하다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벽과 상대의 공격에 닿으면 죽어버리니 어떻게든 피해야한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5" y="5373216"/>
            <a:ext cx="2396325" cy="1349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104" y="5445224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망치나가신</a:t>
            </a:r>
            <a:r>
              <a:rPr lang="ko-KR" altLang="en-US" sz="1000" dirty="0" err="1"/>
              <a:t>다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58924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류승룡기모</a:t>
            </a:r>
            <a:r>
              <a:rPr lang="ko-KR" altLang="en-US" sz="1000" dirty="0" err="1"/>
              <a:t>찌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cxnSp>
        <p:nvCxnSpPr>
          <p:cNvPr id="10" name="직선 연결선 9"/>
          <p:cNvCxnSpPr>
            <a:endCxn id="4" idx="1"/>
          </p:cNvCxnSpPr>
          <p:nvPr/>
        </p:nvCxnSpPr>
        <p:spPr>
          <a:xfrm flipH="1">
            <a:off x="237104" y="5445224"/>
            <a:ext cx="230440" cy="1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37104" y="5835461"/>
            <a:ext cx="495488" cy="11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5355" y="54661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1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1872208" cy="15841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845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234"/>
              </p:ext>
            </p:extLst>
          </p:nvPr>
        </p:nvGraphicFramePr>
        <p:xfrm>
          <a:off x="35496" y="260648"/>
          <a:ext cx="9073008" cy="638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4"/>
                <a:gridCol w="4320480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루시우라는</a:t>
                      </a:r>
                      <a:r>
                        <a:rPr lang="ko-KR" altLang="en-US" sz="1400" dirty="0" smtClean="0"/>
                        <a:t> 캐릭터를 주인공으로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다른 </a:t>
                      </a:r>
                      <a:r>
                        <a:rPr lang="ko-KR" altLang="en-US" sz="1400" dirty="0" err="1" smtClean="0"/>
                        <a:t>개성있는</a:t>
                      </a:r>
                      <a:r>
                        <a:rPr lang="ko-KR" altLang="en-US" sz="1400" dirty="0" smtClean="0"/>
                        <a:t> 캐릭터들을 추가해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방향키를 이용한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방향 혹은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좌우상하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대각선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버벅거리지</a:t>
                      </a:r>
                      <a:r>
                        <a:rPr lang="ko-KR" altLang="en-US" sz="1400" dirty="0" smtClean="0"/>
                        <a:t> 않는 부드러운 모션과 </a:t>
                      </a:r>
                      <a:r>
                        <a:rPr lang="ko-KR" altLang="en-US" sz="1400" dirty="0" err="1" smtClean="0"/>
                        <a:t>조각감의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키를 누르면 일반 공격이 나오며 적에게 </a:t>
                      </a:r>
                      <a:r>
                        <a:rPr lang="ko-KR" altLang="en-US" sz="1400" dirty="0" err="1" smtClean="0"/>
                        <a:t>대미지를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줄수있다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스페이스바는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궁극기로</a:t>
                      </a:r>
                      <a:r>
                        <a:rPr lang="ko-KR" altLang="en-US" sz="1400" dirty="0" smtClean="0"/>
                        <a:t> 상대의 공격이나 장애물을 무효화 </a:t>
                      </a:r>
                      <a:r>
                        <a:rPr lang="ko-KR" altLang="en-US" sz="1400" dirty="0" err="1" smtClean="0"/>
                        <a:t>할수있다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</a:t>
                      </a:r>
                      <a:r>
                        <a:rPr lang="ko-KR" altLang="en-US" sz="1400" baseline="0" dirty="0" smtClean="0"/>
                        <a:t> 캐릭터들로 종류를 늘리고 각각의 캐릭터 마다 다른 기술들을 넣어주고 싶다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err="1" smtClean="0"/>
                        <a:t>오버워치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메이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err="1" smtClean="0"/>
                        <a:t>한조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궁극기등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맵은</a:t>
                      </a:r>
                      <a:r>
                        <a:rPr lang="ko-KR" altLang="en-US" sz="1400" dirty="0" smtClean="0"/>
                        <a:t> 생존 </a:t>
                      </a:r>
                      <a:r>
                        <a:rPr lang="ko-KR" altLang="en-US" sz="1400" dirty="0" err="1" smtClean="0"/>
                        <a:t>맵과</a:t>
                      </a:r>
                      <a:r>
                        <a:rPr lang="ko-KR" altLang="en-US" sz="1400" dirty="0" smtClean="0"/>
                        <a:t> 보스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가지가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생존에서 살아남는 다면 보스와의 전투가 있고 </a:t>
                      </a:r>
                      <a:r>
                        <a:rPr lang="ko-KR" altLang="en-US" sz="1400" dirty="0" err="1" smtClean="0"/>
                        <a:t>클리어하면</a:t>
                      </a:r>
                      <a:r>
                        <a:rPr lang="ko-KR" altLang="en-US" sz="1400" dirty="0" smtClean="0"/>
                        <a:t> 다음 난이도로 넘어간다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</a:t>
                      </a:r>
                      <a:r>
                        <a:rPr lang="ko-KR" altLang="en-US" sz="1400" dirty="0" err="1" smtClean="0"/>
                        <a:t>맵을</a:t>
                      </a:r>
                      <a:r>
                        <a:rPr lang="ko-KR" altLang="en-US" sz="1400" dirty="0" smtClean="0"/>
                        <a:t> 추가시키고 그</a:t>
                      </a:r>
                      <a:r>
                        <a:rPr lang="ko-KR" altLang="en-US" sz="1400" baseline="0" dirty="0" smtClean="0"/>
                        <a:t>에 따른 </a:t>
                      </a:r>
                      <a:r>
                        <a:rPr lang="ko-KR" altLang="en-US" sz="1400" baseline="0" dirty="0" err="1" smtClean="0"/>
                        <a:t>컨셉부여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기계 </a:t>
                      </a:r>
                      <a:r>
                        <a:rPr lang="ko-KR" altLang="en-US" sz="1400" baseline="0" dirty="0" err="1" smtClean="0"/>
                        <a:t>맵엔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로봇적들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숲의 </a:t>
                      </a:r>
                      <a:r>
                        <a:rPr lang="ko-KR" altLang="en-US" sz="1400" baseline="0" dirty="0" err="1" smtClean="0"/>
                        <a:t>맵엔</a:t>
                      </a:r>
                      <a:r>
                        <a:rPr lang="ko-KR" altLang="en-US" sz="1400" baseline="0" dirty="0" smtClean="0"/>
                        <a:t> 오염된 동물 등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A.I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주인공이 보이면 몸통박치기 혹은 </a:t>
                      </a:r>
                      <a:r>
                        <a:rPr lang="ko-KR" altLang="en-US" sz="1400" dirty="0" err="1" smtClean="0"/>
                        <a:t>탄발사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일정한 행동을 하는 반복적인 패턴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3.</a:t>
                      </a:r>
                      <a:r>
                        <a:rPr lang="ko-KR" altLang="en-US" sz="1400" dirty="0" smtClean="0"/>
                        <a:t>보스는 패턴에 따라 주인공을 공격하기도 하고 반복되는 패턴도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난이도 세분화에 따른 적의 패턴추가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대각선에 있을 때 대각선 방향으로 이동하여 공격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여러 동작 패턴들의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 </a:t>
                      </a:r>
                      <a:r>
                        <a:rPr lang="ko-KR" altLang="en-US" sz="1400" dirty="0" err="1" smtClean="0"/>
                        <a:t>증가시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맵구조</a:t>
                      </a:r>
                      <a:r>
                        <a:rPr lang="ko-KR" altLang="en-US" sz="1400" dirty="0" smtClean="0"/>
                        <a:t> 변경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패턴 변경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공격력보단 속도나 </a:t>
                      </a:r>
                      <a:r>
                        <a:rPr lang="ko-KR" altLang="en-US" sz="1400" dirty="0" err="1" smtClean="0"/>
                        <a:t>변칙성이</a:t>
                      </a:r>
                      <a:r>
                        <a:rPr lang="ko-KR" altLang="en-US" sz="1400" dirty="0" smtClean="0"/>
                        <a:t> 강화될 예정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패턴변경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이지 </a:t>
                      </a:r>
                      <a:r>
                        <a:rPr lang="ko-KR" altLang="en-US" sz="1400" dirty="0" err="1" smtClean="0"/>
                        <a:t>노말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하드등</a:t>
                      </a:r>
                      <a:r>
                        <a:rPr lang="ko-KR" altLang="en-US" sz="1400" dirty="0" smtClean="0"/>
                        <a:t> 난이도 세분화</a:t>
                      </a:r>
                      <a:endParaRPr lang="ko-KR" altLang="en-US" sz="14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벽에 </a:t>
                      </a:r>
                      <a:r>
                        <a:rPr lang="ko-KR" altLang="en-US" sz="1400" dirty="0" err="1" smtClean="0"/>
                        <a:t>닿을시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적의 공격에 </a:t>
                      </a:r>
                      <a:r>
                        <a:rPr lang="ko-KR" altLang="en-US" sz="1400" baseline="0" dirty="0" err="1" smtClean="0"/>
                        <a:t>닿을시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피격 판정을 입고 </a:t>
                      </a:r>
                      <a:r>
                        <a:rPr lang="en-US" altLang="ko-KR" sz="1400" baseline="0" dirty="0" smtClean="0"/>
                        <a:t>HP</a:t>
                      </a:r>
                      <a:r>
                        <a:rPr lang="ko-KR" altLang="en-US" sz="1400" baseline="0" dirty="0" smtClean="0"/>
                        <a:t>가 소모된다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모든 </a:t>
                      </a:r>
                      <a:r>
                        <a:rPr lang="en-US" altLang="ko-KR" sz="1400" baseline="0" dirty="0" smtClean="0"/>
                        <a:t>HP</a:t>
                      </a:r>
                      <a:r>
                        <a:rPr lang="ko-KR" altLang="en-US" sz="1400" baseline="0" dirty="0" smtClean="0"/>
                        <a:t>가 소모되면 게임오버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정해진 코인을 모두 모을 경우 게임을 </a:t>
                      </a:r>
                      <a:r>
                        <a:rPr lang="ko-KR" altLang="en-US" sz="1400" baseline="0" dirty="0" err="1" smtClean="0"/>
                        <a:t>클리어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튜토리얼</a:t>
                      </a:r>
                      <a:r>
                        <a:rPr lang="ko-KR" altLang="en-US" sz="1400" dirty="0" smtClean="0"/>
                        <a:t> 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 세분화 후 다양한 스테이지를 직접 </a:t>
                      </a:r>
                      <a:r>
                        <a:rPr lang="ko-KR" altLang="en-US" sz="1400" dirty="0" err="1" smtClean="0"/>
                        <a:t>초이스</a:t>
                      </a:r>
                      <a:r>
                        <a:rPr lang="ko-KR" altLang="en-US" sz="1400" dirty="0" smtClean="0"/>
                        <a:t>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설정을 통해 난이도 조절 가능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총발사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궁극기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보스방</a:t>
                      </a:r>
                      <a:r>
                        <a:rPr lang="ko-KR" altLang="en-US" sz="1400" dirty="0" smtClean="0"/>
                        <a:t> 입장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기술소리등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장애물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궁극기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이펙트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보스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보스의 </a:t>
                      </a:r>
                      <a:r>
                        <a:rPr lang="ko-KR" altLang="en-US" sz="1400" baseline="0" dirty="0" err="1" smtClean="0"/>
                        <a:t>이펙트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게임오버 애니메이션 등등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dirty="0" smtClean="0"/>
                        <a:t> 따른 다양화 된 적의 애니메이션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늘어난 캐릭터의 애니메이션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부드러운 움직임을 위한 모션추가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이모티콘</a:t>
                      </a:r>
                      <a:r>
                        <a:rPr lang="ko-KR" altLang="en-US" sz="1400" baseline="0" dirty="0" smtClean="0"/>
                        <a:t> 추가 등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403648" y="234888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가만히 있는 장애물을</a:t>
            </a:r>
            <a:endParaRPr lang="en-US" altLang="ko-KR" dirty="0" smtClean="0"/>
          </a:p>
          <a:p>
            <a:r>
              <a:rPr lang="ko-KR" altLang="en-US" dirty="0" smtClean="0"/>
              <a:t>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844824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맵이</a:t>
            </a:r>
            <a:r>
              <a:rPr lang="ko-KR" altLang="en-US" dirty="0" smtClean="0"/>
              <a:t> 모양이 바뀌어</a:t>
            </a:r>
            <a:endParaRPr lang="en-US" altLang="ko-KR" dirty="0" smtClean="0"/>
          </a:p>
          <a:p>
            <a:r>
              <a:rPr lang="ko-KR" altLang="en-US" dirty="0" smtClean="0"/>
              <a:t>갈수 있는 길이 한정되어 버렸다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벽에 닿으면 죽는다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실버서퍼</a:t>
            </a:r>
            <a:r>
              <a:rPr lang="ko-KR" altLang="en-US" dirty="0" err="1"/>
              <a:t>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149080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빠른 속도로 이동하면서</a:t>
            </a:r>
            <a:endParaRPr lang="en-US" altLang="ko-KR" dirty="0" smtClean="0"/>
          </a:p>
          <a:p>
            <a:r>
              <a:rPr lang="ko-KR" altLang="en-US" dirty="0" smtClean="0"/>
              <a:t>공격하는 경우도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4942" y="5733256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시간이 지날수록</a:t>
            </a:r>
            <a:endParaRPr lang="en-US" altLang="ko-KR" dirty="0" smtClean="0"/>
          </a:p>
          <a:p>
            <a:r>
              <a:rPr lang="ko-KR" altLang="en-US" dirty="0" err="1" smtClean="0"/>
              <a:t>고난이도의</a:t>
            </a:r>
            <a:r>
              <a:rPr lang="ko-KR" altLang="en-US" dirty="0" smtClean="0"/>
              <a:t> 장애물이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2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919261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2483768" y="242088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방패병은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r>
              <a:rPr lang="ko-KR" altLang="en-US" dirty="0" smtClean="0"/>
              <a:t>을 막음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27687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보스전</a:t>
            </a:r>
            <a:endParaRPr lang="en-US" altLang="ko-KR" dirty="0"/>
          </a:p>
          <a:p>
            <a:r>
              <a:rPr lang="ko-KR" altLang="en-US" dirty="0" smtClean="0"/>
              <a:t>돌입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517232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부채꼴 범위로</a:t>
            </a:r>
            <a:endParaRPr lang="en-US" altLang="ko-KR" dirty="0" smtClean="0"/>
          </a:p>
          <a:p>
            <a:r>
              <a:rPr lang="ko-KR" altLang="en-US" dirty="0" smtClean="0"/>
              <a:t>주인공이 다가오면</a:t>
            </a:r>
            <a:endParaRPr lang="en-US" altLang="ko-KR" dirty="0" smtClean="0"/>
          </a:p>
          <a:p>
            <a:r>
              <a:rPr lang="ko-KR" altLang="en-US" dirty="0" smtClean="0"/>
              <a:t>공격을 </a:t>
            </a:r>
            <a:r>
              <a:rPr lang="ko-KR" altLang="en-US" dirty="0" err="1" smtClean="0"/>
              <a:t>시전함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22108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보스만의 다양한 패턴의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6192688" cy="295232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45024"/>
            <a:ext cx="6084202" cy="29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0388" y="1339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1059"/>
              </p:ext>
            </p:extLst>
          </p:nvPr>
        </p:nvGraphicFramePr>
        <p:xfrm>
          <a:off x="107504" y="332656"/>
          <a:ext cx="9001000" cy="60991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/>
                <a:gridCol w="2448272"/>
                <a:gridCol w="5544616"/>
              </a:tblGrid>
              <a:tr h="3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구체적인 구상 및 그에 따른 리소스 수집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1. </a:t>
                      </a:r>
                      <a:r>
                        <a:rPr lang="ko-KR" altLang="en-US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리소스 수집</a:t>
                      </a:r>
                      <a:endParaRPr lang="en-US" altLang="ko-KR" sz="1400" kern="1200" spc="0" dirty="0" smtClean="0">
                        <a:solidFill>
                          <a:schemeClr val="dk1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2. </a:t>
                      </a:r>
                      <a:r>
                        <a:rPr lang="ko-KR" altLang="en-US" sz="1400" kern="1200" spc="0" baseline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기획서 초안 작성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주인공 오브젝트 구현</a:t>
                      </a:r>
                      <a:endParaRPr lang="ko-KR" altLang="en-US" sz="15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주인공 캐릭터를 움직이게 만든다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수집한 리소스로 애니메이션 적용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err="1" smtClean="0"/>
                        <a:t>탄발사</a:t>
                      </a:r>
                      <a:r>
                        <a:rPr lang="ko-KR" altLang="en-US" sz="1400" dirty="0" smtClean="0"/>
                        <a:t>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적군 오브젝트 구현</a:t>
                      </a:r>
                      <a:endParaRPr lang="ko-KR" altLang="en-US" sz="15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적군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종류 구현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적군과의 충돌 후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감소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벽 오브젝트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벽에 부딪히면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감소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벽을 이용한 장애물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보스 스테이지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보스가 일정한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A.I</a:t>
                      </a:r>
                      <a:r>
                        <a:rPr lang="ko-KR" altLang="en-US" sz="1400" baseline="0" dirty="0" smtClean="0"/>
                        <a:t>를 가지도록 구현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다양한 패턴과 연출로 화려하게 꾸밈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점검 및 다듬기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 </a:t>
                      </a:r>
                      <a:r>
                        <a:rPr lang="ko-KR" altLang="en-US" sz="1400" smtClean="0"/>
                        <a:t>만들었던 코드들을 자연스럽게 다듬기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2. </a:t>
                      </a:r>
                      <a:r>
                        <a:rPr lang="ko-KR" altLang="en-US" sz="1400" smtClean="0"/>
                        <a:t>추가적인 리소스 수집 및 적용</a:t>
                      </a:r>
                      <a:endParaRPr lang="ko-KR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 적용 및 그에 따른 패턴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 </a:t>
                      </a:r>
                      <a:r>
                        <a:rPr lang="ko-KR" altLang="en-US" sz="1400" smtClean="0"/>
                        <a:t>난이도가 올라가면 패턴들이 좀 더 다채롭게 바뀌도록 구현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2. </a:t>
                      </a:r>
                      <a:r>
                        <a:rPr lang="ko-KR" altLang="en-US" sz="1400" smtClean="0"/>
                        <a:t>밸런스 조정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 적용 및 추가 리소스 수집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상황에 맞는 사운드 적용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배경음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효과음 등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추가 리소스 수집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추가 적인 요소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err="1" smtClean="0"/>
                        <a:t>튜토리얼</a:t>
                      </a:r>
                      <a:r>
                        <a:rPr lang="ko-KR" altLang="en-US" sz="1400" dirty="0" smtClean="0"/>
                        <a:t> 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캐릭터 및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확장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마무리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버그</a:t>
                      </a:r>
                      <a:r>
                        <a:rPr lang="ko-KR" altLang="en-US" sz="1400" baseline="0" dirty="0" smtClean="0"/>
                        <a:t> 찾기 및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배포용으로 </a:t>
                      </a:r>
                      <a:r>
                        <a:rPr lang="ko-KR" altLang="en-US" sz="1400" baseline="0" dirty="0" err="1" smtClean="0"/>
                        <a:t>릴리즈화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4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611</Words>
  <Application>Microsoft Office PowerPoint</Application>
  <PresentationFormat>화면 슬라이드 쇼(4:3)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2D게임프로그래밍 1차발표</vt:lpstr>
      <vt:lpstr>목 차</vt:lpstr>
      <vt:lpstr>비트에 따라 몸을 움직여!</vt:lpstr>
      <vt:lpstr>개발 범위</vt:lpstr>
      <vt:lpstr>3. 예상 게임 실행 흐름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pro4</dc:creator>
  <cp:lastModifiedBy>pro4</cp:lastModifiedBy>
  <cp:revision>20</cp:revision>
  <dcterms:created xsi:type="dcterms:W3CDTF">2016-09-19T07:28:28Z</dcterms:created>
  <dcterms:modified xsi:type="dcterms:W3CDTF">2016-09-21T16:02:17Z</dcterms:modified>
</cp:coreProperties>
</file>