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6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7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0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C4A7-9667-4C67-A5E2-12B0DAAE4690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B8F0-F11D-465A-B422-A3C9786DE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9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93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6600" dirty="0" smtClean="0"/>
              <a:t>2D</a:t>
            </a:r>
            <a:r>
              <a:rPr lang="ko-KR" altLang="en-US" sz="6600" dirty="0" smtClean="0"/>
              <a:t>게임프로그래밍 </a:t>
            </a:r>
            <a:r>
              <a:rPr lang="en-US" altLang="ko-KR" sz="6600" dirty="0"/>
              <a:t>2</a:t>
            </a:r>
            <a:r>
              <a:rPr lang="ko-KR" altLang="en-US" sz="6600" dirty="0" err="1" smtClean="0"/>
              <a:t>차발표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76056" y="5805264"/>
            <a:ext cx="3880520" cy="816496"/>
          </a:xfrm>
        </p:spPr>
        <p:txBody>
          <a:bodyPr/>
          <a:lstStyle/>
          <a:p>
            <a:r>
              <a:rPr lang="en-US" altLang="ko-KR" dirty="0" smtClean="0"/>
              <a:t>2012181009 </a:t>
            </a:r>
            <a:r>
              <a:rPr lang="ko-KR" altLang="en-US" dirty="0" smtClean="0"/>
              <a:t>김응수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4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목 차</a:t>
            </a:r>
            <a:endParaRPr lang="ko-KR" altLang="en-US" sz="5400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3" y="1700808"/>
            <a:ext cx="8046156" cy="45259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123728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83568" y="2326269"/>
            <a:ext cx="8208912" cy="3406987"/>
          </a:xfrm>
        </p:spPr>
        <p:txBody>
          <a:bodyPr>
            <a:noAutofit/>
          </a:bodyPr>
          <a:lstStyle/>
          <a:p>
            <a:pPr marL="971550" lvl="1" indent="-514350">
              <a:buAutoNum type="arabicPeriod"/>
            </a:pPr>
            <a:r>
              <a:rPr lang="ko-KR" altLang="en-US" sz="4000" dirty="0" smtClean="0"/>
              <a:t>게임 </a:t>
            </a:r>
            <a:r>
              <a:rPr lang="ko-KR" altLang="en-US" sz="4000" dirty="0" err="1" smtClean="0"/>
              <a:t>컨셉</a:t>
            </a:r>
            <a:endParaRPr lang="en-US" altLang="ko-KR" sz="4000" dirty="0" smtClean="0"/>
          </a:p>
          <a:p>
            <a:pPr marL="971550" lvl="1" indent="-514350">
              <a:buAutoNum type="arabicPeriod"/>
            </a:pPr>
            <a:r>
              <a:rPr lang="ko-KR" altLang="en-US" sz="4000" dirty="0" smtClean="0"/>
              <a:t>개발 범위</a:t>
            </a:r>
            <a:r>
              <a:rPr lang="en-US" altLang="ko-KR" sz="4000" dirty="0" smtClean="0"/>
              <a:t>	</a:t>
            </a:r>
          </a:p>
          <a:p>
            <a:pPr marL="457200" lvl="1" indent="0">
              <a:buNone/>
            </a:pPr>
            <a:r>
              <a:rPr lang="en-US" altLang="ko-KR" sz="4000" dirty="0" smtClean="0"/>
              <a:t>3. </a:t>
            </a:r>
            <a:r>
              <a:rPr lang="ko-KR" altLang="en-US" sz="4000" dirty="0" smtClean="0"/>
              <a:t>현재 </a:t>
            </a:r>
            <a:r>
              <a:rPr lang="ko-KR" altLang="en-US" sz="4000" dirty="0"/>
              <a:t>진행 상황 </a:t>
            </a:r>
            <a:endParaRPr lang="en-US" altLang="ko-KR" sz="4000" dirty="0" smtClean="0"/>
          </a:p>
          <a:p>
            <a:pPr marL="457200" lvl="1" indent="0">
              <a:buNone/>
            </a:pPr>
            <a:r>
              <a:rPr lang="en-US" altLang="ko-KR" sz="4000" dirty="0" smtClean="0"/>
              <a:t>4. </a:t>
            </a:r>
            <a:r>
              <a:rPr lang="en-US" altLang="ko-KR" sz="4000" dirty="0" err="1"/>
              <a:t>Github</a:t>
            </a:r>
            <a:r>
              <a:rPr lang="en-US" altLang="ko-KR" sz="4000" dirty="0"/>
              <a:t> commits </a:t>
            </a:r>
            <a:r>
              <a:rPr lang="ko-KR" altLang="en-US" sz="4000" dirty="0"/>
              <a:t>페이지 </a:t>
            </a:r>
          </a:p>
        </p:txBody>
      </p:sp>
    </p:spTree>
    <p:extLst>
      <p:ext uri="{BB962C8B-B14F-4D97-AF65-F5344CB8AC3E}">
        <p14:creationId xmlns:p14="http://schemas.microsoft.com/office/powerpoint/2010/main" val="16095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비트에 따라 몸을 움직여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슈팅게임으로 </a:t>
            </a:r>
            <a:r>
              <a:rPr lang="ko-KR" altLang="en-US" dirty="0" err="1" smtClean="0"/>
              <a:t>오버워치의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루시우라는</a:t>
            </a:r>
            <a:r>
              <a:rPr lang="ko-KR" altLang="en-US" dirty="0" smtClean="0"/>
              <a:t> 캐릭터를 </a:t>
            </a:r>
            <a:r>
              <a:rPr lang="ko-KR" altLang="en-US" dirty="0" smtClean="0"/>
              <a:t>이용한 것으로 아이디어를 떠올렸습니다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난관을 피하고 부수어 해결하자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최종 보스를 쓰러뜨려 주인공의 생존을 보장하자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711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0388" y="1339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21059"/>
              </p:ext>
            </p:extLst>
          </p:nvPr>
        </p:nvGraphicFramePr>
        <p:xfrm>
          <a:off x="107504" y="332656"/>
          <a:ext cx="9001000" cy="6145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/>
                <a:gridCol w="2448272"/>
                <a:gridCol w="5544616"/>
              </a:tblGrid>
              <a:tr h="3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구체적인 구상 및 그에 따른 리소스 수집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1. </a:t>
                      </a:r>
                      <a:r>
                        <a:rPr lang="ko-KR" altLang="en-US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리소스 수집</a:t>
                      </a:r>
                      <a:endParaRPr lang="en-US" altLang="ko-KR" sz="1400" kern="1200" spc="0" dirty="0" smtClean="0">
                        <a:solidFill>
                          <a:schemeClr val="dk1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2. </a:t>
                      </a:r>
                      <a:r>
                        <a:rPr lang="ko-KR" altLang="en-US" sz="1400" kern="1200" spc="0" baseline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기획서 초안 작성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주인공 오브젝트 구현</a:t>
                      </a:r>
                      <a:endParaRPr lang="ko-KR" altLang="en-US" sz="15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주인공 캐릭터를 움직이게 만든다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수집한 리소스로 애니메이션 적용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err="1" smtClean="0"/>
                        <a:t>탄발사</a:t>
                      </a:r>
                      <a:r>
                        <a:rPr lang="ko-KR" altLang="en-US" sz="1400" dirty="0" smtClean="0"/>
                        <a:t> 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적군 오브젝트 구현</a:t>
                      </a:r>
                      <a:endParaRPr lang="ko-KR" altLang="en-US" sz="15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적군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종류 구현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적군과의 충돌 후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감소 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벽 오브젝트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벽에 부딪히면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감소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벽을 이용한 장애물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보스 스테이지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보스가 일정한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A.I</a:t>
                      </a:r>
                      <a:r>
                        <a:rPr lang="ko-KR" altLang="en-US" sz="1400" baseline="0" dirty="0" smtClean="0"/>
                        <a:t>를 가지도록 구현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2. </a:t>
                      </a:r>
                      <a:r>
                        <a:rPr lang="ko-KR" altLang="en-US" sz="1400" baseline="0" dirty="0" smtClean="0"/>
                        <a:t>다양한 패턴과 연출로 화려하게 꾸밈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 점검 및 다듬기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 </a:t>
                      </a:r>
                      <a:r>
                        <a:rPr lang="ko-KR" altLang="en-US" sz="1400" smtClean="0"/>
                        <a:t>만들었던 코드들을 자연스럽게 다듬기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en-US" altLang="ko-KR" sz="1400" smtClean="0"/>
                        <a:t>2. </a:t>
                      </a:r>
                      <a:r>
                        <a:rPr lang="ko-KR" altLang="en-US" sz="1400" smtClean="0"/>
                        <a:t>추가적인 리소스 수집 및 적용</a:t>
                      </a:r>
                      <a:endParaRPr lang="ko-KR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난이도 적용 및 그에 따른 패턴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 </a:t>
                      </a:r>
                      <a:r>
                        <a:rPr lang="ko-KR" altLang="en-US" sz="1400" smtClean="0"/>
                        <a:t>난이도가 올라가면 패턴들이 좀 더 다채롭게 바뀌도록 구현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en-US" altLang="ko-KR" sz="1400" smtClean="0"/>
                        <a:t>2. </a:t>
                      </a:r>
                      <a:r>
                        <a:rPr lang="ko-KR" altLang="en-US" sz="1400" smtClean="0"/>
                        <a:t>밸런스 조정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 적용 및 추가 리소스 수집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상황에 맞는 사운드 적용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배경음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효과음 등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추가 리소스 수집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추가 적인 요소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err="1" smtClean="0"/>
                        <a:t>튜토리얼</a:t>
                      </a:r>
                      <a:r>
                        <a:rPr lang="ko-KR" altLang="en-US" sz="1400" dirty="0" smtClean="0"/>
                        <a:t> 제시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캐릭터 및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확장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마무리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버그</a:t>
                      </a:r>
                      <a:r>
                        <a:rPr lang="ko-KR" altLang="en-US" sz="1400" baseline="0" dirty="0" smtClean="0"/>
                        <a:t> 찾기 및 수정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2. </a:t>
                      </a:r>
                      <a:r>
                        <a:rPr lang="ko-KR" altLang="en-US" sz="1400" baseline="0" dirty="0" smtClean="0"/>
                        <a:t>배포용으로 </a:t>
                      </a:r>
                      <a:r>
                        <a:rPr lang="ko-KR" altLang="en-US" sz="1400" baseline="0" dirty="0" err="1" smtClean="0"/>
                        <a:t>릴리즈화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0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13901"/>
              </p:ext>
            </p:extLst>
          </p:nvPr>
        </p:nvGraphicFramePr>
        <p:xfrm>
          <a:off x="107504" y="188640"/>
          <a:ext cx="9001000" cy="6526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/>
                <a:gridCol w="1008112"/>
                <a:gridCol w="6984776"/>
              </a:tblGrid>
              <a:tr h="3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 사항</a:t>
                      </a:r>
                      <a:endParaRPr lang="ko-KR" altLang="en-US" dirty="0"/>
                    </a:p>
                  </a:txBody>
                  <a:tcPr/>
                </a:tc>
              </a:tr>
              <a:tr h="20327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리소스 수집</a:t>
                      </a:r>
                      <a:endParaRPr lang="en-US" altLang="ko-KR" sz="1400" kern="1200" spc="0" dirty="0" smtClean="0">
                        <a:solidFill>
                          <a:schemeClr val="dk1"/>
                        </a:solidFill>
                        <a:effectLst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40% </a:t>
                      </a:r>
                      <a:r>
                        <a:rPr lang="ko-KR" altLang="en-US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리소스 수집이 미흡하다</a:t>
                      </a:r>
                      <a:r>
                        <a:rPr lang="en-US" altLang="ko-KR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. </a:t>
                      </a:r>
                      <a:r>
                        <a:rPr lang="ko-KR" altLang="en-US" sz="1400" kern="1200" spc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추가적인 리소스는 차차 수집</a:t>
                      </a:r>
                      <a:r>
                        <a:rPr lang="ko-KR" altLang="en-US" sz="1400" kern="1200" spc="0" baseline="0" dirty="0" smtClean="0">
                          <a:solidFill>
                            <a:schemeClr val="dk1"/>
                          </a:solidFill>
                          <a:effectLst/>
                          <a:ea typeface="+mn-ea"/>
                        </a:rPr>
                        <a:t> 예정</a:t>
                      </a:r>
                      <a:endParaRPr lang="en-US" altLang="ko-KR" sz="1400" kern="1200" spc="0" dirty="0" smtClean="0">
                        <a:solidFill>
                          <a:schemeClr val="dk1"/>
                        </a:solidFill>
                        <a:effectLst/>
                        <a:ea typeface="+mn-ea"/>
                      </a:endParaRPr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조작</a:t>
                      </a:r>
                      <a:r>
                        <a:rPr lang="ko-KR" altLang="en-US" sz="1400" baseline="0" dirty="0" smtClean="0"/>
                        <a:t> 및 탄 발사 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90% </a:t>
                      </a:r>
                      <a:r>
                        <a:rPr lang="ko-KR" altLang="en-US" sz="1400" dirty="0" err="1" smtClean="0"/>
                        <a:t>메인캐릭터의</a:t>
                      </a:r>
                      <a:r>
                        <a:rPr lang="ko-KR" altLang="en-US" sz="1400" dirty="0" smtClean="0"/>
                        <a:t> 이동은 순조로우나 탄이 원활하게 발사되어 메모리 낭비를 </a:t>
                      </a:r>
                      <a:r>
                        <a:rPr lang="ko-KR" altLang="en-US" sz="1400" dirty="0" err="1" smtClean="0"/>
                        <a:t>하기위</a:t>
                      </a:r>
                      <a:r>
                        <a:rPr lang="ko-KR" altLang="en-US" sz="1400" dirty="0" smtClean="0"/>
                        <a:t> 한 최적화가 되어있지 않음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 smtClean="0"/>
                        <a:t>적군 구현과 그로 인한 충돌체크 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70% </a:t>
                      </a:r>
                      <a:r>
                        <a:rPr lang="ko-KR" altLang="en-US" sz="1400" dirty="0" smtClean="0"/>
                        <a:t>적군의 구현과 그에</a:t>
                      </a:r>
                      <a:r>
                        <a:rPr lang="ko-KR" altLang="en-US" sz="1400" baseline="0" dirty="0" smtClean="0"/>
                        <a:t> 따른 캐릭터 </a:t>
                      </a:r>
                      <a:r>
                        <a:rPr lang="en-US" altLang="ko-KR" sz="1400" baseline="0" dirty="0" err="1" smtClean="0"/>
                        <a:t>hp</a:t>
                      </a:r>
                      <a:r>
                        <a:rPr lang="ko-KR" altLang="en-US" sz="1400" baseline="0" dirty="0" err="1" smtClean="0"/>
                        <a:t>감소등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필요한건</a:t>
                      </a:r>
                      <a:r>
                        <a:rPr lang="ko-KR" altLang="en-US" sz="1400" baseline="0" dirty="0" smtClean="0"/>
                        <a:t> 구현되었으나 아직 </a:t>
                      </a:r>
                      <a:r>
                        <a:rPr lang="ko-KR" altLang="en-US" sz="1400" baseline="0" dirty="0" err="1" smtClean="0"/>
                        <a:t>한종류의</a:t>
                      </a:r>
                      <a:r>
                        <a:rPr lang="ko-KR" altLang="en-US" sz="1400" baseline="0" dirty="0" smtClean="0"/>
                        <a:t> 적밖에 만들지 못하였음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벽을 구현하고 닿으면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감소</a:t>
                      </a:r>
                      <a:endParaRPr lang="ko-KR" altLang="en-US" sz="1400" dirty="0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50%</a:t>
                      </a:r>
                      <a:r>
                        <a:rPr lang="ko-KR" altLang="en-US" sz="1400" dirty="0" smtClean="0"/>
                        <a:t>본래 예정했던 벽으로 인한 장애물은 </a:t>
                      </a:r>
                      <a:r>
                        <a:rPr lang="ko-KR" altLang="en-US" sz="1400" dirty="0" err="1" smtClean="0"/>
                        <a:t>미구현</a:t>
                      </a:r>
                      <a:r>
                        <a:rPr lang="ko-KR" altLang="en-US" sz="1400" dirty="0" smtClean="0"/>
                        <a:t> 상태이지만 </a:t>
                      </a:r>
                      <a:r>
                        <a:rPr lang="ko-KR" altLang="en-US" sz="1400" dirty="0" err="1" smtClean="0"/>
                        <a:t>벽자체에</a:t>
                      </a:r>
                      <a:r>
                        <a:rPr lang="ko-KR" altLang="en-US" sz="1400" dirty="0" smtClean="0"/>
                        <a:t> 대한 인식은 가능함</a:t>
                      </a:r>
                      <a:endParaRPr lang="ko-KR" altLang="en-US" sz="1400" dirty="0"/>
                    </a:p>
                  </a:txBody>
                  <a:tcPr/>
                </a:tc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보스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0%</a:t>
                      </a:r>
                      <a:endParaRPr lang="ko-KR" altLang="en-US" sz="1400" dirty="0"/>
                    </a:p>
                  </a:txBody>
                  <a:tcPr/>
                </a:tc>
              </a:tr>
              <a:tr h="45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계획</a:t>
                      </a:r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 최적화 및 추가 리소스 수집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밸런스 조절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리소스 및 사운드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439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튜토리얼</a:t>
                      </a:r>
                      <a:r>
                        <a:rPr lang="ko-KR" altLang="en-US" sz="1400" dirty="0" smtClean="0"/>
                        <a:t> 및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확장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남은 버그 찾기 및 최종 점검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4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commits </a:t>
            </a:r>
            <a:r>
              <a:rPr lang="ko-KR" altLang="en-US" dirty="0"/>
              <a:t>페이지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7"/>
            <a:ext cx="8948786" cy="5400600"/>
          </a:xfrm>
        </p:spPr>
      </p:pic>
    </p:spTree>
    <p:extLst>
      <p:ext uri="{BB962C8B-B14F-4D97-AF65-F5344CB8AC3E}">
        <p14:creationId xmlns:p14="http://schemas.microsoft.com/office/powerpoint/2010/main" val="2688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389</Words>
  <Application>Microsoft Office PowerPoint</Application>
  <PresentationFormat>화면 슬라이드 쇼(4:3)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2D게임프로그래밍 2차발표</vt:lpstr>
      <vt:lpstr>목 차</vt:lpstr>
      <vt:lpstr>비트에 따라 몸을 움직여!</vt:lpstr>
      <vt:lpstr>PowerPoint 프레젠테이션</vt:lpstr>
      <vt:lpstr>PowerPoint 프레젠테이션</vt:lpstr>
      <vt:lpstr>4. Github commits 페이지 </vt:lpstr>
      <vt:lpstr>감사합니다!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pro4</dc:creator>
  <cp:lastModifiedBy>pro4</cp:lastModifiedBy>
  <cp:revision>26</cp:revision>
  <dcterms:created xsi:type="dcterms:W3CDTF">2016-09-19T07:28:28Z</dcterms:created>
  <dcterms:modified xsi:type="dcterms:W3CDTF">2016-10-18T05:39:26Z</dcterms:modified>
</cp:coreProperties>
</file>