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224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D3F41-0332-4683-92A0-10D7D9DE126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F14E8-106D-49E7-9774-7C8CB60B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F14E8-106D-49E7-9774-7C8CB60BF6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8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weMos_thingspeak_DHT11_01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&lt;ESP8266WiFi.h&gt;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&lt;DHT11.h&gt;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#define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myPeriodic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 //in sec |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Thingspeak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 is 15sec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char* server = "api.thingspeak.com";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apiKey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"0PKP69L3W0DXYESP";//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자신의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ThingSpeak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 값 입력</a:t>
            </a:r>
            <a:b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char* MY_SSID = "android1234";//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자신의 무선 공유기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</a:t>
            </a:r>
            <a:b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char* MY_PWD = "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dddddddddd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 //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자신의 무선공유기 비밀번호 입력</a:t>
            </a:r>
            <a:b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 = 0;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= D5;  //Signal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연결된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weMos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핀번호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DHT11 dht11(pin);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void setup() {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Serial.begin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(115200);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connectWifi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}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void loop() {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WiFiClient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client;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float temp,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if((err=dht11.read(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temp))==0)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{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("temperature:");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(temp);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 humidity:");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Serial.println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else                            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{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Serial.println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("Error No :");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Serial.println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Send temperature data. 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client.connect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(server, 80)) { // use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184.106.153.149 or api.thingspeak.com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Serial.println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connected ");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(String(sent)+" Temperature: 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Serial.println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(temp);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(String(sent)+" Humidity: 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Serial.println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String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apiKey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"&amp;field1="; 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String(temp); 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"\r\n\r\n";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("POST /update HTTP/1.1\n");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("Host: api.thingspeak.com\n");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("Connection: close\n");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("X-THINGSPEAKAPIKEY: " +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apiKey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("Content-Type: application/x-www-form-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urlencoded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("Content-Length: 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postStr.length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("\n\n");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delay(1000);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}//end if temperature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client.stop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delay(15000);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//Send humidity data.  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client.connect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(server, 80)) { // use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184.106.153.149 or api.thingspeak.com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String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humidStr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apiKey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humidStr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"&amp;field2=";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humidStr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String(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humidStr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"\r\n\r\n";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("POST /update HTTP/1.1\n");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("Host: api.thingspeak.com\n");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("Connection: close\n");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("X-THINGSPEAKAPIKEY: " +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apiKey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("Content-Type: application/x-www-form-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urlencoded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("Content-Length: 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humidStr.length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("\n\n");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humidStr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delay(1000);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}//end if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sent++;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client.stop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delay(15000);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}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void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connectWifi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{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("Connecting to "+*MY_SSID);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WiFi.begin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(MY_SSID, MY_PWD);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while 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WiFi.status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!= WL_CONNECTED) {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delay(1000);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Serial.println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Serial.println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("Connected");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Serial.println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("");  </a:t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}//end connect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F14E8-106D-49E7-9774-7C8CB60BF6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8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9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492666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7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5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0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3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32C4-D073-4B5B-951F-9CF6563E11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EC9A-CAB2-4739-8494-9ACAE4E9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9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리다의꿈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공간 </a:t>
            </a:r>
            <a:r>
              <a:rPr lang="ko-KR" altLang="en-US" dirty="0" err="1" smtClean="0"/>
              <a:t>스마트화</a:t>
            </a:r>
            <a:r>
              <a:rPr lang="ko-KR" altLang="en-US" dirty="0" smtClean="0"/>
              <a:t> 제안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고객 서비스를 위한 난방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건강기기</a:t>
            </a:r>
            <a:r>
              <a:rPr lang="ko-KR" altLang="en-US" dirty="0" smtClean="0"/>
              <a:t> 사전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예약 가동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 보일러 가동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경동 나비엔 기름 보일러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/>
              <a:t>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원격 </a:t>
            </a:r>
            <a:r>
              <a:rPr lang="ko-KR" altLang="en-US" dirty="0" err="1" smtClean="0"/>
              <a:t>건강챔버</a:t>
            </a:r>
            <a:r>
              <a:rPr lang="ko-KR" altLang="en-US" dirty="0" smtClean="0"/>
              <a:t> 가동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챔버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 smtClean="0"/>
              <a:t>일라이트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찜질기</a:t>
            </a:r>
            <a:r>
              <a:rPr lang="ko-KR" altLang="en-US" dirty="0" smtClean="0"/>
              <a:t> 가동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찜질기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공간 무드 음악 재생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유투브</a:t>
            </a:r>
            <a:r>
              <a:rPr lang="ko-KR" altLang="en-US" dirty="0" smtClean="0"/>
              <a:t> 뮤직</a:t>
            </a:r>
            <a:r>
              <a:rPr lang="en-US" altLang="ko-KR" dirty="0"/>
              <a:t> </a:t>
            </a:r>
            <a:r>
              <a:rPr lang="ko-KR" altLang="en-US" dirty="0" smtClean="0"/>
              <a:t>재생목록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고객 예약 현황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기상 등 캘린더 정보 음성 안내 </a:t>
            </a:r>
            <a:endParaRPr lang="en-US" altLang="ko-KR" dirty="0" smtClean="0"/>
          </a:p>
          <a:p>
            <a:r>
              <a:rPr lang="ko-KR" altLang="en-US" dirty="0" smtClean="0"/>
              <a:t>향후 </a:t>
            </a:r>
            <a:r>
              <a:rPr lang="ko-KR" altLang="en-US" dirty="0" err="1" smtClean="0"/>
              <a:t>스마트가전</a:t>
            </a:r>
            <a:r>
              <a:rPr lang="ko-KR" altLang="en-US" dirty="0" smtClean="0"/>
              <a:t> 확장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319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9674"/>
            <a:ext cx="6920551" cy="49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9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ESP-01S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4926661"/>
          </a:xfrm>
        </p:spPr>
        <p:txBody>
          <a:bodyPr>
            <a:normAutofit/>
          </a:bodyPr>
          <a:lstStyle/>
          <a:p>
            <a:r>
              <a:rPr lang="en-US" altLang="ko-KR" sz="1100" dirty="0"/>
              <a:t>1. ESP-01 H/W </a:t>
            </a:r>
            <a:r>
              <a:rPr lang="ko-KR" altLang="en-US" sz="1100" dirty="0" smtClean="0"/>
              <a:t>개요</a:t>
            </a:r>
            <a:endParaRPr lang="ko-KR" altLang="en-US" sz="1100" dirty="0"/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ESP8266</a:t>
            </a:r>
            <a:r>
              <a:rPr lang="ko-KR" altLang="en-US" sz="1100" dirty="0"/>
              <a:t>은 </a:t>
            </a:r>
            <a:r>
              <a:rPr lang="en-US" altLang="ko-KR" sz="1100" dirty="0" err="1"/>
              <a:t>espressif</a:t>
            </a:r>
            <a:r>
              <a:rPr lang="ko-KR" altLang="en-US" sz="1100" dirty="0"/>
              <a:t>에서 개발된 와이파이 칩이다</a:t>
            </a:r>
            <a:r>
              <a:rPr lang="en-US" altLang="ko-KR" sz="1100" dirty="0"/>
              <a:t>. </a:t>
            </a:r>
            <a:r>
              <a:rPr lang="ko-KR" altLang="en-US" sz="1100" dirty="0"/>
              <a:t>저렴한 가격으로 인해서 많은 인기를 끌고 있으며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아두이노</a:t>
            </a:r>
            <a:r>
              <a:rPr lang="ko-KR" altLang="en-US" sz="1100" dirty="0"/>
              <a:t> 개발환경에서 </a:t>
            </a:r>
            <a:r>
              <a:rPr lang="en-US" altLang="ko-KR" sz="1100" dirty="0"/>
              <a:t>ESP8266</a:t>
            </a:r>
            <a:r>
              <a:rPr lang="ko-KR" altLang="en-US" sz="1100" dirty="0"/>
              <a:t>으로 개발하는 것이 가능하다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/>
              <a:t>ESP-01 </a:t>
            </a:r>
            <a:r>
              <a:rPr lang="ko-KR" altLang="en-US" sz="1100" dirty="0"/>
              <a:t>은 </a:t>
            </a:r>
            <a:r>
              <a:rPr lang="en-US" altLang="ko-KR" sz="1100" dirty="0"/>
              <a:t>ESP8266 </a:t>
            </a:r>
            <a:r>
              <a:rPr lang="ko-KR" altLang="en-US" sz="1100" dirty="0"/>
              <a:t>기반의 작은 모듈로 </a:t>
            </a:r>
            <a:r>
              <a:rPr lang="en-US" altLang="ko-KR" sz="1100" dirty="0" err="1"/>
              <a:t>WiFI</a:t>
            </a:r>
            <a:r>
              <a:rPr lang="en-US" altLang="ko-KR" sz="1100" dirty="0"/>
              <a:t>-Serial </a:t>
            </a:r>
            <a:r>
              <a:rPr lang="ko-KR" altLang="en-US" sz="1100" dirty="0"/>
              <a:t>간 인터페이스가 가능하다</a:t>
            </a:r>
            <a:r>
              <a:rPr lang="en-US" altLang="ko-KR" sz="1100" dirty="0"/>
              <a:t>. ESP-01 </a:t>
            </a:r>
            <a:r>
              <a:rPr lang="ko-KR" altLang="en-US" sz="1100" dirty="0"/>
              <a:t>모듈의 모양은 다음과 같다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ESP-01 </a:t>
            </a:r>
            <a:r>
              <a:rPr lang="ko-KR" altLang="en-US" sz="1100" dirty="0"/>
              <a:t>에는 </a:t>
            </a:r>
            <a:r>
              <a:rPr lang="en-US" altLang="ko-KR" sz="1100" dirty="0"/>
              <a:t>Boot </a:t>
            </a:r>
            <a:r>
              <a:rPr lang="ko-KR" altLang="en-US" sz="1100" dirty="0"/>
              <a:t>모드가 존재하는데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아두이노</a:t>
            </a:r>
            <a:r>
              <a:rPr lang="ko-KR" altLang="en-US" sz="1100" dirty="0"/>
              <a:t> 개발 환경에서 업로드 하기 위해서는 </a:t>
            </a:r>
            <a:r>
              <a:rPr lang="en-US" altLang="ko-KR" sz="1100" dirty="0"/>
              <a:t>Serial Programming </a:t>
            </a:r>
            <a:r>
              <a:rPr lang="ko-KR" altLang="en-US" sz="1100" dirty="0"/>
              <a:t>모드가 되어야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위 </a:t>
            </a:r>
            <a:r>
              <a:rPr lang="en-US" altLang="ko-KR" sz="1100" dirty="0"/>
              <a:t>Pinout </a:t>
            </a:r>
            <a:r>
              <a:rPr lang="ko-KR" altLang="en-US" sz="1100" dirty="0"/>
              <a:t>의 </a:t>
            </a:r>
            <a:r>
              <a:rPr lang="en-US" altLang="ko-KR" sz="1100" b="1" dirty="0"/>
              <a:t>GPIO0</a:t>
            </a:r>
            <a:r>
              <a:rPr lang="en-US" altLang="ko-KR" sz="1100" dirty="0"/>
              <a:t> </a:t>
            </a:r>
            <a:r>
              <a:rPr lang="ko-KR" altLang="en-US" sz="1100" dirty="0"/>
              <a:t>번이 </a:t>
            </a:r>
            <a:r>
              <a:rPr lang="en-US" altLang="ko-KR" sz="1100" dirty="0"/>
              <a:t>GND</a:t>
            </a:r>
            <a:r>
              <a:rPr lang="ko-KR" altLang="en-US" sz="1100" dirty="0"/>
              <a:t>로 연결되어야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 CH_PD </a:t>
            </a:r>
            <a:r>
              <a:rPr lang="ko-KR" altLang="en-US" sz="1100" dirty="0"/>
              <a:t>핀은 </a:t>
            </a:r>
            <a:r>
              <a:rPr lang="en-US" altLang="ko-KR" sz="1100" dirty="0"/>
              <a:t>Enable </a:t>
            </a:r>
            <a:r>
              <a:rPr lang="ko-KR" altLang="en-US" sz="1100" dirty="0"/>
              <a:t>핀으로</a:t>
            </a:r>
            <a:r>
              <a:rPr lang="en-US" altLang="ko-KR" sz="1100" dirty="0"/>
              <a:t>, </a:t>
            </a:r>
            <a:r>
              <a:rPr lang="ko-KR" altLang="en-US" sz="1100" dirty="0"/>
              <a:t>사용시 </a:t>
            </a:r>
            <a:r>
              <a:rPr lang="en-US" altLang="ko-KR" sz="1100" dirty="0"/>
              <a:t>HIGH</a:t>
            </a:r>
            <a:r>
              <a:rPr lang="ko-KR" altLang="en-US" sz="1100" dirty="0"/>
              <a:t>를 인가해야 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추가보드매니저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/>
              <a:t>http://arduino.esp8266.com/stable/package_esp8266com_index.json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924175"/>
            <a:ext cx="4017212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7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302"/>
            <a:ext cx="7013650" cy="49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Life 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Sign 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4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142" y="214648"/>
            <a:ext cx="10515600" cy="63966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err="1" smtClean="0"/>
              <a:t>스마트홈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스마트팜</a:t>
            </a:r>
            <a:r>
              <a:rPr lang="ko-KR" altLang="en-US" sz="2800" dirty="0" smtClean="0"/>
              <a:t> 방안</a:t>
            </a:r>
            <a:endParaRPr lang="ko-KR" altLang="en-US" sz="2800" dirty="0"/>
          </a:p>
        </p:txBody>
      </p:sp>
      <p:pic>
        <p:nvPicPr>
          <p:cNvPr id="4" name="그림 3" descr="픽셀폰/ 크롬캐스트 울트라/ 데이드림 뷰/ &lt;strong&gt;구글 홈&lt;/strong&gt;, 하반기 &lt;strong&gt;구글&lt;/strong&gt;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6" y="1082889"/>
            <a:ext cx="2056707" cy="1131189"/>
          </a:xfrm>
          <a:prstGeom prst="rect">
            <a:avLst/>
          </a:prstGeom>
        </p:spPr>
      </p:pic>
      <p:sp>
        <p:nvSpPr>
          <p:cNvPr id="5" name="구름 4"/>
          <p:cNvSpPr/>
          <p:nvPr/>
        </p:nvSpPr>
        <p:spPr>
          <a:xfrm>
            <a:off x="9390737" y="5654354"/>
            <a:ext cx="1725662" cy="8901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115" y="4801288"/>
            <a:ext cx="367871" cy="3230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12" y="4952397"/>
            <a:ext cx="444926" cy="3907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500" y="5100413"/>
            <a:ext cx="1155115" cy="1246065"/>
          </a:xfrm>
          <a:prstGeom prst="rect">
            <a:avLst/>
          </a:prstGeom>
        </p:spPr>
      </p:pic>
      <p:cxnSp>
        <p:nvCxnSpPr>
          <p:cNvPr id="16" name="직선 연결선 15"/>
          <p:cNvCxnSpPr>
            <a:stCxn id="21" idx="0"/>
            <a:endCxn id="10" idx="1"/>
          </p:cNvCxnSpPr>
          <p:nvPr/>
        </p:nvCxnSpPr>
        <p:spPr>
          <a:xfrm>
            <a:off x="3851096" y="4612665"/>
            <a:ext cx="1330404" cy="11107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0"/>
            <a:endCxn id="4" idx="2"/>
          </p:cNvCxnSpPr>
          <p:nvPr/>
        </p:nvCxnSpPr>
        <p:spPr>
          <a:xfrm flipH="1" flipV="1">
            <a:off x="1722750" y="2214078"/>
            <a:ext cx="4036308" cy="2886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983488">
            <a:off x="1634905" y="4465977"/>
            <a:ext cx="270034" cy="41440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522934">
            <a:off x="3545659" y="4553161"/>
            <a:ext cx="301244" cy="46229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0568" y="4053216"/>
            <a:ext cx="1126932" cy="27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220V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2409" y="4037185"/>
            <a:ext cx="859972" cy="27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220V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4073" y="1034131"/>
            <a:ext cx="1870691" cy="351899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9638522" y="1679510"/>
            <a:ext cx="1464907" cy="21988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원격 전원</a:t>
            </a:r>
            <a:r>
              <a:rPr lang="en-US" altLang="ko-KR" dirty="0" smtClean="0"/>
              <a:t>ON/OFF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원격 모니터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41142" y="6359427"/>
            <a:ext cx="1059300" cy="18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세탁기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2744" y="6359427"/>
            <a:ext cx="1144085" cy="242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저온저장고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11" idx="3"/>
            <a:endCxn id="10" idx="1"/>
          </p:cNvCxnSpPr>
          <p:nvPr/>
        </p:nvCxnSpPr>
        <p:spPr>
          <a:xfrm>
            <a:off x="1345842" y="2832073"/>
            <a:ext cx="3835658" cy="2891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번개 38"/>
          <p:cNvSpPr/>
          <p:nvPr/>
        </p:nvSpPr>
        <p:spPr>
          <a:xfrm rot="14107136">
            <a:off x="9731519" y="4941332"/>
            <a:ext cx="782973" cy="498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942395" y="1153093"/>
            <a:ext cx="1751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음성으로 조작</a:t>
            </a:r>
            <a:endParaRPr lang="en-US" altLang="ko-KR" sz="1400" b="1" dirty="0" smtClean="0"/>
          </a:p>
          <a:p>
            <a:r>
              <a:rPr lang="ko-KR" altLang="en-US" sz="1400" dirty="0" smtClean="0"/>
              <a:t>각종 정보 음성안내</a:t>
            </a:r>
            <a:endParaRPr lang="en-US" altLang="ko-KR" sz="1400" dirty="0" smtClean="0"/>
          </a:p>
          <a:p>
            <a:r>
              <a:rPr lang="ko-KR" altLang="en-US" sz="1400" dirty="0" smtClean="0"/>
              <a:t>내부 가전 제어</a:t>
            </a:r>
            <a:endParaRPr lang="en-US" altLang="ko-KR" sz="1400" dirty="0" smtClean="0"/>
          </a:p>
          <a:p>
            <a:r>
              <a:rPr lang="ko-KR" altLang="en-US" sz="1400" dirty="0" smtClean="0"/>
              <a:t>일정 관리</a:t>
            </a:r>
            <a:endParaRPr lang="en-US" altLang="ko-KR" sz="1400" dirty="0" smtClean="0"/>
          </a:p>
          <a:p>
            <a:r>
              <a:rPr lang="ko-KR" altLang="en-US" sz="1400" dirty="0" smtClean="0"/>
              <a:t>음악 재생</a:t>
            </a:r>
            <a:endParaRPr lang="en-US" altLang="ko-KR" sz="1400" dirty="0" smtClean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416" y="1508361"/>
            <a:ext cx="800100" cy="179308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7181442" y="1082889"/>
            <a:ext cx="1718638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경동 나비엔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LST-20KC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2326" y="1489583"/>
            <a:ext cx="809349" cy="649165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651306" y="2164702"/>
            <a:ext cx="989406" cy="419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통신모듈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BCM-W35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3562" y="1533896"/>
            <a:ext cx="707975" cy="90562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661899" y="2514110"/>
            <a:ext cx="989406" cy="419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제어기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NR-40D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10" idx="0"/>
            <a:endCxn id="44" idx="1"/>
          </p:cNvCxnSpPr>
          <p:nvPr/>
        </p:nvCxnSpPr>
        <p:spPr>
          <a:xfrm flipV="1">
            <a:off x="5759058" y="1986709"/>
            <a:ext cx="54504" cy="31137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4" idx="3"/>
            <a:endCxn id="31" idx="1"/>
          </p:cNvCxnSpPr>
          <p:nvPr/>
        </p:nvCxnSpPr>
        <p:spPr>
          <a:xfrm flipV="1">
            <a:off x="6521537" y="1814166"/>
            <a:ext cx="280789" cy="1725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31" idx="3"/>
          </p:cNvCxnSpPr>
          <p:nvPr/>
        </p:nvCxnSpPr>
        <p:spPr>
          <a:xfrm flipH="1">
            <a:off x="7611675" y="1814165"/>
            <a:ext cx="10474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" idx="2"/>
            <a:endCxn id="10" idx="3"/>
          </p:cNvCxnSpPr>
          <p:nvPr/>
        </p:nvCxnSpPr>
        <p:spPr>
          <a:xfrm flipH="1" flipV="1">
            <a:off x="6336615" y="5723446"/>
            <a:ext cx="3059475" cy="376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261827" y="2579421"/>
            <a:ext cx="647113" cy="258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히터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82703">
            <a:off x="695786" y="3198525"/>
            <a:ext cx="401562" cy="33457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882111">
            <a:off x="975539" y="3457142"/>
            <a:ext cx="273117" cy="397645"/>
          </a:xfrm>
          <a:prstGeom prst="rect">
            <a:avLst/>
          </a:prstGeom>
        </p:spPr>
      </p:pic>
      <p:cxnSp>
        <p:nvCxnSpPr>
          <p:cNvPr id="74" name="직선 연결선 73"/>
          <p:cNvCxnSpPr>
            <a:stCxn id="10" idx="2"/>
            <a:endCxn id="20" idx="0"/>
          </p:cNvCxnSpPr>
          <p:nvPr/>
        </p:nvCxnSpPr>
        <p:spPr>
          <a:xfrm flipH="1" flipV="1">
            <a:off x="1928005" y="4539231"/>
            <a:ext cx="3831053" cy="18072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551714" y="1004793"/>
            <a:ext cx="3219062" cy="2466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77740" y="3478553"/>
            <a:ext cx="989406" cy="200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우측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852" y="2337079"/>
            <a:ext cx="791990" cy="98998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060" y="5068191"/>
            <a:ext cx="706359" cy="116738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6848" y="5366130"/>
            <a:ext cx="1091873" cy="932178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5827091" y="6168544"/>
            <a:ext cx="1144085" cy="242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공유기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7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BCM-W35+NR-40D </a:t>
            </a:r>
            <a:r>
              <a:rPr lang="ko-KR" altLang="en-US" dirty="0" smtClean="0"/>
              <a:t>설치방법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302"/>
            <a:ext cx="9755349" cy="53748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99" y="2281917"/>
            <a:ext cx="1733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스텝모터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1489869"/>
            <a:ext cx="66198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302"/>
            <a:ext cx="5034770" cy="49266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28" y="3246955"/>
            <a:ext cx="4747113" cy="27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4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50302"/>
            <a:ext cx="11427069" cy="50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8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Stepper.h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// 2048:</a:t>
            </a:r>
            <a:r>
              <a:rPr lang="ko-KR" altLang="en-US" dirty="0"/>
              <a:t>한바퀴</a:t>
            </a:r>
            <a:r>
              <a:rPr lang="en-US" altLang="ko-KR" dirty="0"/>
              <a:t>(360</a:t>
            </a:r>
            <a:r>
              <a:rPr lang="ko-KR" altLang="en-US" dirty="0"/>
              <a:t>도</a:t>
            </a:r>
            <a:r>
              <a:rPr lang="en-US" altLang="ko-KR" dirty="0"/>
              <a:t>), 1024:</a:t>
            </a:r>
            <a:r>
              <a:rPr lang="ko-KR" altLang="en-US" dirty="0" err="1"/>
              <a:t>반바퀴</a:t>
            </a:r>
            <a:r>
              <a:rPr lang="en-US" altLang="ko-KR" dirty="0"/>
              <a:t>(180</a:t>
            </a:r>
            <a:r>
              <a:rPr lang="ko-KR" altLang="en-US" dirty="0"/>
              <a:t>도</a:t>
            </a:r>
            <a:r>
              <a:rPr lang="en-US" altLang="ko-KR" dirty="0"/>
              <a:t>)...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stepsPerRevolution</a:t>
            </a:r>
            <a:r>
              <a:rPr lang="en-US" altLang="ko-KR" dirty="0"/>
              <a:t> = 2048; 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모터 드라이브에 연결된 핀 </a:t>
            </a:r>
            <a:r>
              <a:rPr lang="en-US" altLang="ko-KR" dirty="0"/>
              <a:t>IN4, IN2, IN3, IN1</a:t>
            </a:r>
          </a:p>
          <a:p>
            <a:r>
              <a:rPr lang="en-US" altLang="ko-KR" dirty="0"/>
              <a:t>Stepper </a:t>
            </a:r>
            <a:r>
              <a:rPr lang="en-US" altLang="ko-KR" dirty="0" err="1"/>
              <a:t>myStepper</a:t>
            </a:r>
            <a:r>
              <a:rPr lang="en-US" altLang="ko-KR" dirty="0"/>
              <a:t>(stepsPerRevolution,11,9,10,8);           </a:t>
            </a:r>
          </a:p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myStepper.setSpeed</a:t>
            </a:r>
            <a:r>
              <a:rPr lang="en-US" altLang="ko-KR" dirty="0"/>
              <a:t>(14); 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loop() {</a:t>
            </a:r>
          </a:p>
          <a:p>
            <a:r>
              <a:rPr lang="en-US" altLang="ko-KR" dirty="0"/>
              <a:t>  // </a:t>
            </a:r>
            <a:r>
              <a:rPr lang="ko-KR" altLang="en-US" dirty="0"/>
              <a:t>시계 반대 방향으로 한바퀴 회전</a:t>
            </a:r>
          </a:p>
          <a:p>
            <a:r>
              <a:rPr lang="ko-KR" altLang="en-US" dirty="0"/>
              <a:t>  </a:t>
            </a:r>
            <a:r>
              <a:rPr lang="en-US" altLang="ko-KR" dirty="0" err="1"/>
              <a:t>myStepper.step</a:t>
            </a:r>
            <a:r>
              <a:rPr lang="en-US" altLang="ko-KR" dirty="0"/>
              <a:t>(</a:t>
            </a:r>
            <a:r>
              <a:rPr lang="en-US" altLang="ko-KR" dirty="0" err="1"/>
              <a:t>stepsPerRevolution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delay(500);</a:t>
            </a:r>
          </a:p>
          <a:p>
            <a:endParaRPr lang="en-US" altLang="ko-KR" dirty="0"/>
          </a:p>
          <a:p>
            <a:r>
              <a:rPr lang="en-US" altLang="ko-KR" dirty="0"/>
              <a:t>  // </a:t>
            </a:r>
            <a:r>
              <a:rPr lang="ko-KR" altLang="en-US" dirty="0"/>
              <a:t>시계 방향으로 한바퀴 회전</a:t>
            </a:r>
          </a:p>
          <a:p>
            <a:r>
              <a:rPr lang="ko-KR" altLang="en-US" dirty="0"/>
              <a:t>  </a:t>
            </a:r>
            <a:r>
              <a:rPr lang="en-US" altLang="ko-KR" dirty="0" err="1"/>
              <a:t>myStepper.step</a:t>
            </a:r>
            <a:r>
              <a:rPr lang="en-US" altLang="ko-KR" dirty="0"/>
              <a:t>(-</a:t>
            </a:r>
            <a:r>
              <a:rPr lang="en-US" altLang="ko-KR" dirty="0" err="1"/>
              <a:t>stepsPerRevolution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delay(500);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64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Stepper.h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stepsPerRevolution</a:t>
            </a:r>
            <a:r>
              <a:rPr lang="en-US" altLang="ko-KR" dirty="0"/>
              <a:t> = 64; </a:t>
            </a:r>
          </a:p>
          <a:p>
            <a:r>
              <a:rPr lang="en-US" altLang="ko-KR" dirty="0"/>
              <a:t>Stepper </a:t>
            </a:r>
            <a:r>
              <a:rPr lang="en-US" altLang="ko-KR" dirty="0" err="1"/>
              <a:t>myStepper</a:t>
            </a:r>
            <a:r>
              <a:rPr lang="en-US" altLang="ko-KR" dirty="0"/>
              <a:t>(</a:t>
            </a:r>
            <a:r>
              <a:rPr lang="en-US" altLang="ko-KR" dirty="0" err="1"/>
              <a:t>stepsPerRevolution</a:t>
            </a:r>
            <a:r>
              <a:rPr lang="en-US" altLang="ko-KR" dirty="0"/>
              <a:t>, 11,9,10,8); </a:t>
            </a:r>
          </a:p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myStepper.setSpeed</a:t>
            </a:r>
            <a:r>
              <a:rPr lang="en-US" altLang="ko-KR" dirty="0"/>
              <a:t>(300);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loop() {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// </a:t>
            </a:r>
            <a:r>
              <a:rPr lang="ko-KR" altLang="en-US" dirty="0"/>
              <a:t>시계 반대 방향으로 한바퀴 회전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&lt;32; </a:t>
            </a:r>
            <a:r>
              <a:rPr lang="en-US" altLang="ko-KR" dirty="0" err="1"/>
              <a:t>i</a:t>
            </a:r>
            <a:r>
              <a:rPr lang="en-US" altLang="ko-KR" dirty="0"/>
              <a:t>++) {  // 64 * 32 = 2048 </a:t>
            </a:r>
            <a:r>
              <a:rPr lang="ko-KR" altLang="en-US" dirty="0"/>
              <a:t>한바퀴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myStepper.step</a:t>
            </a:r>
            <a:r>
              <a:rPr lang="en-US" altLang="ko-KR" dirty="0"/>
              <a:t>(</a:t>
            </a:r>
            <a:r>
              <a:rPr lang="en-US" altLang="ko-KR" dirty="0" err="1"/>
              <a:t>stepsPerRevolution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delay(500);</a:t>
            </a:r>
          </a:p>
          <a:p>
            <a:endParaRPr lang="en-US" altLang="ko-KR" dirty="0"/>
          </a:p>
          <a:p>
            <a:r>
              <a:rPr lang="en-US" altLang="ko-KR" dirty="0"/>
              <a:t>  // </a:t>
            </a:r>
            <a:r>
              <a:rPr lang="ko-KR" altLang="en-US" dirty="0"/>
              <a:t>시계 방향으로 한바퀴 회전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&lt;32;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myStepper.step</a:t>
            </a:r>
            <a:r>
              <a:rPr lang="en-US" altLang="ko-KR" dirty="0"/>
              <a:t>(-</a:t>
            </a:r>
            <a:r>
              <a:rPr lang="en-US" altLang="ko-KR" dirty="0" err="1"/>
              <a:t>stepsPerRevolution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delay(500);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7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 + </a:t>
            </a:r>
            <a:r>
              <a:rPr lang="en-US" altLang="ko-KR" dirty="0" err="1" smtClean="0"/>
              <a:t>ThingSpeak</a:t>
            </a:r>
            <a:r>
              <a:rPr lang="en-US" altLang="ko-KR" smtClean="0"/>
              <a:t> + ESP8266 + DHT11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3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365</Words>
  <Application>Microsoft Office PowerPoint</Application>
  <PresentationFormat>와이드스크린</PresentationFormat>
  <Paragraphs>102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‘리다의꿈’ 공간 스마트화 제안</vt:lpstr>
      <vt:lpstr>스마트홈, 스마트팜 방안</vt:lpstr>
      <vt:lpstr>BCM-W35+NR-40D 설치방법</vt:lpstr>
      <vt:lpstr>스텝모터</vt:lpstr>
      <vt:lpstr>PowerPoint 프레젠테이션</vt:lpstr>
      <vt:lpstr>PowerPoint 프레젠테이션</vt:lpstr>
      <vt:lpstr>예제1</vt:lpstr>
      <vt:lpstr>예제2</vt:lpstr>
      <vt:lpstr>Arduino + ThingSpeak + ESP8266 + DHT11</vt:lpstr>
      <vt:lpstr>PowerPoint 프레젠테이션</vt:lpstr>
      <vt:lpstr>ESP-01S</vt:lpstr>
      <vt:lpstr>PowerPoint 프레젠테이션</vt:lpstr>
      <vt:lpstr>Smart Life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Danny</dc:creator>
  <cp:lastModifiedBy>dslee</cp:lastModifiedBy>
  <cp:revision>26</cp:revision>
  <cp:lastPrinted>2020-11-22T02:38:33Z</cp:lastPrinted>
  <dcterms:created xsi:type="dcterms:W3CDTF">2020-11-18T01:52:03Z</dcterms:created>
  <dcterms:modified xsi:type="dcterms:W3CDTF">2021-06-02T03:29:45Z</dcterms:modified>
</cp:coreProperties>
</file>