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Nunito"/>
      <p:regular r:id="rId13"/>
      <p:bold r:id="rId14"/>
      <p:italic r:id="rId15"/>
      <p:boldItalic r:id="rId16"/>
    </p:embeddedFont>
    <p:embeddedFont>
      <p:font typeface="Maven Pro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italic.fntdata"/><Relationship Id="rId14" Type="http://schemas.openxmlformats.org/officeDocument/2006/relationships/font" Target="fonts/Nunito-bold.fntdata"/><Relationship Id="rId17" Type="http://schemas.openxmlformats.org/officeDocument/2006/relationships/font" Target="fonts/MavenPro-regular.fntdata"/><Relationship Id="rId16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MavenPr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ebce030e3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ebce030e3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ebce030e3e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2ebce030e3e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ebce030e3e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2ebce030e3e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ebce030e3e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2ebce030e3e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2ebce030e3e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2ebce030e3e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2ebce030e3e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2ebce030e3e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2038888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OAuth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2164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Cruz Gonzalez :)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311700" y="51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Files:</a:t>
            </a:r>
            <a:endParaRPr/>
          </a:p>
        </p:txBody>
      </p:sp>
      <p:pic>
        <p:nvPicPr>
          <p:cNvPr id="284" name="Google Shape;28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575625"/>
            <a:ext cx="6638403" cy="286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1225" y="1921775"/>
            <a:ext cx="6072776" cy="2630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Google Shape;29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25700"/>
            <a:ext cx="8839204" cy="3448498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15"/>
          <p:cNvSpPr txBox="1"/>
          <p:nvPr/>
        </p:nvSpPr>
        <p:spPr>
          <a:xfrm>
            <a:off x="520725" y="342375"/>
            <a:ext cx="7938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Here's</a:t>
            </a:r>
            <a:r>
              <a:rPr lang="en" sz="1800">
                <a:solidFill>
                  <a:schemeClr val="dk2"/>
                </a:solidFill>
              </a:rPr>
              <a:t> a snippet of the code written that explains what to do when they see the page with a login and </a:t>
            </a:r>
            <a:r>
              <a:rPr lang="en" sz="1800">
                <a:solidFill>
                  <a:schemeClr val="dk2"/>
                </a:solidFill>
              </a:rPr>
              <a:t>logout</a:t>
            </a:r>
            <a:r>
              <a:rPr lang="en" sz="1800">
                <a:solidFill>
                  <a:schemeClr val="dk2"/>
                </a:solidFill>
              </a:rPr>
              <a:t> button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/>
          <p:nvPr>
            <p:ph type="title"/>
          </p:nvPr>
        </p:nvSpPr>
        <p:spPr>
          <a:xfrm>
            <a:off x="311700" y="1667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 the index, this </a:t>
            </a:r>
            <a:r>
              <a:rPr lang="en"/>
              <a:t>line of code will bring up the google prompt  to login using google’s premade link</a:t>
            </a:r>
            <a:endParaRPr/>
          </a:p>
        </p:txBody>
      </p:sp>
      <p:pic>
        <p:nvPicPr>
          <p:cNvPr id="297" name="Google Shape;29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7825" y="2865150"/>
            <a:ext cx="5188349" cy="26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7"/>
          <p:cNvSpPr txBox="1"/>
          <p:nvPr>
            <p:ph type="title"/>
          </p:nvPr>
        </p:nvSpPr>
        <p:spPr>
          <a:xfrm>
            <a:off x="1254000" y="697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Credentials from Google Cloud:</a:t>
            </a:r>
            <a:endParaRPr/>
          </a:p>
        </p:txBody>
      </p:sp>
      <p:pic>
        <p:nvPicPr>
          <p:cNvPr id="303" name="Google Shape;3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825" y="1174975"/>
            <a:ext cx="5037225" cy="168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83037" y="2862975"/>
            <a:ext cx="7336387" cy="21132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5" name="Google Shape;305;p17"/>
          <p:cNvCxnSpPr/>
          <p:nvPr/>
        </p:nvCxnSpPr>
        <p:spPr>
          <a:xfrm>
            <a:off x="4329325" y="2337975"/>
            <a:ext cx="1047900" cy="10626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6" name="Google Shape;306;p17"/>
          <p:cNvSpPr txBox="1"/>
          <p:nvPr/>
        </p:nvSpPr>
        <p:spPr>
          <a:xfrm>
            <a:off x="5547350" y="1912875"/>
            <a:ext cx="29223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We replace the code here with our client id for authentication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version of the code reads a </a:t>
            </a:r>
            <a:r>
              <a:rPr lang="en"/>
              <a:t>Json</a:t>
            </a:r>
            <a:r>
              <a:rPr lang="en"/>
              <a:t> Web Token (JWT)</a:t>
            </a:r>
            <a:endParaRPr/>
          </a:p>
        </p:txBody>
      </p:sp>
      <p:sp>
        <p:nvSpPr>
          <p:cNvPr id="312" name="Google Shape;312;p18"/>
          <p:cNvSpPr txBox="1"/>
          <p:nvPr>
            <p:ph idx="1" type="body"/>
          </p:nvPr>
        </p:nvSpPr>
        <p:spPr>
          <a:xfrm>
            <a:off x="1303800" y="150120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From that, we use a decoder we import to read the token and spits back info about the person such as name, profile </a:t>
            </a:r>
            <a:r>
              <a:rPr lang="en"/>
              <a:t>picture, etc and verifies this. This then should theoretically log them in and prompt a logout once signed in.</a:t>
            </a:r>
            <a:endParaRPr/>
          </a:p>
        </p:txBody>
      </p:sp>
      <p:pic>
        <p:nvPicPr>
          <p:cNvPr id="313" name="Google Shape;31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7625" y="2392725"/>
            <a:ext cx="4648750" cy="2612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Problem:</a:t>
            </a:r>
            <a:endParaRPr/>
          </a:p>
        </p:txBody>
      </p:sp>
      <p:sp>
        <p:nvSpPr>
          <p:cNvPr id="319" name="Google Shape;319;p19"/>
          <p:cNvSpPr txBox="1"/>
          <p:nvPr>
            <p:ph idx="1" type="body"/>
          </p:nvPr>
        </p:nvSpPr>
        <p:spPr>
          <a:xfrm>
            <a:off x="409800" y="1389675"/>
            <a:ext cx="4162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We keep getting 403 errors which is </a:t>
            </a:r>
            <a:r>
              <a:rPr lang="en"/>
              <a:t>basically</a:t>
            </a:r>
            <a:r>
              <a:rPr lang="en"/>
              <a:t> an authentication </a:t>
            </a:r>
            <a:r>
              <a:rPr lang="en"/>
              <a:t>error. The popu works but is not allowing the users access to login in the first place. </a:t>
            </a:r>
            <a:endParaRPr/>
          </a:p>
        </p:txBody>
      </p:sp>
      <p:pic>
        <p:nvPicPr>
          <p:cNvPr id="320" name="Google Shape;320;p19"/>
          <p:cNvPicPr preferRelativeResize="0"/>
          <p:nvPr/>
        </p:nvPicPr>
        <p:blipFill rotWithShape="1">
          <a:blip r:embed="rId3">
            <a:alphaModFix/>
          </a:blip>
          <a:srcRect b="0" l="48694" r="0" t="0"/>
          <a:stretch/>
        </p:blipFill>
        <p:spPr>
          <a:xfrm>
            <a:off x="4952025" y="870487"/>
            <a:ext cx="4017526" cy="398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19"/>
          <p:cNvPicPr preferRelativeResize="0"/>
          <p:nvPr/>
        </p:nvPicPr>
        <p:blipFill rotWithShape="1">
          <a:blip r:embed="rId4">
            <a:alphaModFix/>
          </a:blip>
          <a:srcRect b="0" l="-952" r="5687" t="8399"/>
          <a:stretch/>
        </p:blipFill>
        <p:spPr>
          <a:xfrm>
            <a:off x="409800" y="2362943"/>
            <a:ext cx="4162202" cy="26849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