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6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82FBB-B8C5-DF4F-96EE-6EA9B5D437D8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B38-9C9A-6748-8FAD-CA737A7E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CB38-9C9A-6748-8FAD-CA737A7EB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6D78-6F7A-3243-B377-7647337219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E9C-4482-B740-ACDF-BA9DD517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204111" y="1367791"/>
            <a:ext cx="5561381" cy="3228034"/>
          </a:xfrm>
          <a:custGeom>
            <a:avLst/>
            <a:gdLst>
              <a:gd name="connsiteX0" fmla="*/ 1268301 w 5561381"/>
              <a:gd name="connsiteY0" fmla="*/ 874754 h 3228034"/>
              <a:gd name="connsiteX1" fmla="*/ 1278147 w 5561381"/>
              <a:gd name="connsiteY1" fmla="*/ 963355 h 3228034"/>
              <a:gd name="connsiteX2" fmla="*/ 1386447 w 5561381"/>
              <a:gd name="connsiteY2" fmla="*/ 1002734 h 3228034"/>
              <a:gd name="connsiteX3" fmla="*/ 1425829 w 5561381"/>
              <a:gd name="connsiteY3" fmla="*/ 1051957 h 3228034"/>
              <a:gd name="connsiteX4" fmla="*/ 1465211 w 5561381"/>
              <a:gd name="connsiteY4" fmla="*/ 1130714 h 3228034"/>
              <a:gd name="connsiteX5" fmla="*/ 1435675 w 5561381"/>
              <a:gd name="connsiteY5" fmla="*/ 1209471 h 3228034"/>
              <a:gd name="connsiteX6" fmla="*/ 1435675 w 5561381"/>
              <a:gd name="connsiteY6" fmla="*/ 1248849 h 3228034"/>
              <a:gd name="connsiteX7" fmla="*/ 1287992 w 5561381"/>
              <a:gd name="connsiteY7" fmla="*/ 1317761 h 3228034"/>
              <a:gd name="connsiteX8" fmla="*/ 1179692 w 5561381"/>
              <a:gd name="connsiteY8" fmla="*/ 1337451 h 3228034"/>
              <a:gd name="connsiteX9" fmla="*/ 1100928 w 5561381"/>
              <a:gd name="connsiteY9" fmla="*/ 1396518 h 3228034"/>
              <a:gd name="connsiteX10" fmla="*/ 1091083 w 5561381"/>
              <a:gd name="connsiteY10" fmla="*/ 1317761 h 3228034"/>
              <a:gd name="connsiteX11" fmla="*/ 844945 w 5561381"/>
              <a:gd name="connsiteY11" fmla="*/ 1239004 h 3228034"/>
              <a:gd name="connsiteX12" fmla="*/ 766181 w 5561381"/>
              <a:gd name="connsiteY12" fmla="*/ 1248849 h 3228034"/>
              <a:gd name="connsiteX13" fmla="*/ 638190 w 5561381"/>
              <a:gd name="connsiteY13" fmla="*/ 1307917 h 3228034"/>
              <a:gd name="connsiteX14" fmla="*/ 726799 w 5561381"/>
              <a:gd name="connsiteY14" fmla="*/ 1327606 h 3228034"/>
              <a:gd name="connsiteX15" fmla="*/ 854791 w 5561381"/>
              <a:gd name="connsiteY15" fmla="*/ 1288228 h 3228034"/>
              <a:gd name="connsiteX16" fmla="*/ 1002473 w 5561381"/>
              <a:gd name="connsiteY16" fmla="*/ 1347295 h 3228034"/>
              <a:gd name="connsiteX17" fmla="*/ 1051701 w 5561381"/>
              <a:gd name="connsiteY17" fmla="*/ 1445741 h 3228034"/>
              <a:gd name="connsiteX18" fmla="*/ 1022164 w 5561381"/>
              <a:gd name="connsiteY18" fmla="*/ 1524498 h 3228034"/>
              <a:gd name="connsiteX19" fmla="*/ 972937 w 5561381"/>
              <a:gd name="connsiteY19" fmla="*/ 1691856 h 3228034"/>
              <a:gd name="connsiteX20" fmla="*/ 1012319 w 5561381"/>
              <a:gd name="connsiteY20" fmla="*/ 1701701 h 3228034"/>
              <a:gd name="connsiteX21" fmla="*/ 766181 w 5561381"/>
              <a:gd name="connsiteY21" fmla="*/ 1741079 h 3228034"/>
              <a:gd name="connsiteX22" fmla="*/ 520044 w 5561381"/>
              <a:gd name="connsiteY22" fmla="*/ 1731235 h 3228034"/>
              <a:gd name="connsiteX23" fmla="*/ 224679 w 5561381"/>
              <a:gd name="connsiteY23" fmla="*/ 1839526 h 3228034"/>
              <a:gd name="connsiteX24" fmla="*/ 76997 w 5561381"/>
              <a:gd name="connsiteY24" fmla="*/ 2036418 h 3228034"/>
              <a:gd name="connsiteX25" fmla="*/ 17924 w 5561381"/>
              <a:gd name="connsiteY25" fmla="*/ 2184087 h 3228034"/>
              <a:gd name="connsiteX26" fmla="*/ 76997 w 5561381"/>
              <a:gd name="connsiteY26" fmla="*/ 2105330 h 3228034"/>
              <a:gd name="connsiteX27" fmla="*/ 165606 w 5561381"/>
              <a:gd name="connsiteY27" fmla="*/ 1987195 h 3228034"/>
              <a:gd name="connsiteX28" fmla="*/ 204988 w 5561381"/>
              <a:gd name="connsiteY28" fmla="*/ 2075796 h 3228034"/>
              <a:gd name="connsiteX29" fmla="*/ 214834 w 5561381"/>
              <a:gd name="connsiteY29" fmla="*/ 1977350 h 3228034"/>
              <a:gd name="connsiteX30" fmla="*/ 175452 w 5561381"/>
              <a:gd name="connsiteY30" fmla="*/ 1928127 h 3228034"/>
              <a:gd name="connsiteX31" fmla="*/ 283752 w 5561381"/>
              <a:gd name="connsiteY31" fmla="*/ 1869059 h 3228034"/>
              <a:gd name="connsiteX32" fmla="*/ 372362 w 5561381"/>
              <a:gd name="connsiteY32" fmla="*/ 1819836 h 3228034"/>
              <a:gd name="connsiteX33" fmla="*/ 539735 w 5561381"/>
              <a:gd name="connsiteY33" fmla="*/ 1760769 h 3228034"/>
              <a:gd name="connsiteX34" fmla="*/ 805563 w 5561381"/>
              <a:gd name="connsiteY34" fmla="*/ 1760769 h 3228034"/>
              <a:gd name="connsiteX35" fmla="*/ 982782 w 5561381"/>
              <a:gd name="connsiteY35" fmla="*/ 1760769 h 3228034"/>
              <a:gd name="connsiteX36" fmla="*/ 992628 w 5561381"/>
              <a:gd name="connsiteY36" fmla="*/ 1869059 h 3228034"/>
              <a:gd name="connsiteX37" fmla="*/ 874482 w 5561381"/>
              <a:gd name="connsiteY37" fmla="*/ 1967505 h 3228034"/>
              <a:gd name="connsiteX38" fmla="*/ 795718 w 5561381"/>
              <a:gd name="connsiteY38" fmla="*/ 2036418 h 3228034"/>
              <a:gd name="connsiteX39" fmla="*/ 648035 w 5561381"/>
              <a:gd name="connsiteY39" fmla="*/ 2065952 h 3228034"/>
              <a:gd name="connsiteX40" fmla="*/ 510199 w 5561381"/>
              <a:gd name="connsiteY40" fmla="*/ 2272688 h 3228034"/>
              <a:gd name="connsiteX41" fmla="*/ 411744 w 5561381"/>
              <a:gd name="connsiteY41" fmla="*/ 2479425 h 3228034"/>
              <a:gd name="connsiteX42" fmla="*/ 254216 w 5561381"/>
              <a:gd name="connsiteY42" fmla="*/ 2459736 h 3228034"/>
              <a:gd name="connsiteX43" fmla="*/ 273907 w 5561381"/>
              <a:gd name="connsiteY43" fmla="*/ 2577871 h 3228034"/>
              <a:gd name="connsiteX44" fmla="*/ 392053 w 5561381"/>
              <a:gd name="connsiteY44" fmla="*/ 2538493 h 3228034"/>
              <a:gd name="connsiteX45" fmla="*/ 382207 w 5561381"/>
              <a:gd name="connsiteY45" fmla="*/ 2636939 h 3228034"/>
              <a:gd name="connsiteX46" fmla="*/ 460971 w 5561381"/>
              <a:gd name="connsiteY46" fmla="*/ 2518804 h 3228034"/>
              <a:gd name="connsiteX47" fmla="*/ 520044 w 5561381"/>
              <a:gd name="connsiteY47" fmla="*/ 2321911 h 3228034"/>
              <a:gd name="connsiteX48" fmla="*/ 559426 w 5561381"/>
              <a:gd name="connsiteY48" fmla="*/ 2213621 h 3228034"/>
              <a:gd name="connsiteX49" fmla="*/ 697263 w 5561381"/>
              <a:gd name="connsiteY49" fmla="*/ 2105330 h 3228034"/>
              <a:gd name="connsiteX50" fmla="*/ 766181 w 5561381"/>
              <a:gd name="connsiteY50" fmla="*/ 2065952 h 3228034"/>
              <a:gd name="connsiteX51" fmla="*/ 874482 w 5561381"/>
              <a:gd name="connsiteY51" fmla="*/ 2056107 h 3228034"/>
              <a:gd name="connsiteX52" fmla="*/ 1022164 w 5561381"/>
              <a:gd name="connsiteY52" fmla="*/ 1888749 h 3228034"/>
              <a:gd name="connsiteX53" fmla="*/ 1051701 w 5561381"/>
              <a:gd name="connsiteY53" fmla="*/ 1800147 h 3228034"/>
              <a:gd name="connsiteX54" fmla="*/ 1150155 w 5561381"/>
              <a:gd name="connsiteY54" fmla="*/ 1967505 h 3228034"/>
              <a:gd name="connsiteX55" fmla="*/ 1219074 w 5561381"/>
              <a:gd name="connsiteY55" fmla="*/ 2144708 h 3228034"/>
              <a:gd name="connsiteX56" fmla="*/ 1307683 w 5561381"/>
              <a:gd name="connsiteY56" fmla="*/ 2243154 h 3228034"/>
              <a:gd name="connsiteX57" fmla="*/ 1415984 w 5561381"/>
              <a:gd name="connsiteY57" fmla="*/ 2223465 h 3228034"/>
              <a:gd name="connsiteX58" fmla="*/ 1534130 w 5561381"/>
              <a:gd name="connsiteY58" fmla="*/ 2351445 h 3228034"/>
              <a:gd name="connsiteX59" fmla="*/ 1553821 w 5561381"/>
              <a:gd name="connsiteY59" fmla="*/ 2440047 h 3228034"/>
              <a:gd name="connsiteX60" fmla="*/ 1297838 w 5561381"/>
              <a:gd name="connsiteY60" fmla="*/ 2538493 h 3228034"/>
              <a:gd name="connsiteX61" fmla="*/ 992628 w 5561381"/>
              <a:gd name="connsiteY61" fmla="*/ 2568027 h 3228034"/>
              <a:gd name="connsiteX62" fmla="*/ 953246 w 5561381"/>
              <a:gd name="connsiteY62" fmla="*/ 2420357 h 3228034"/>
              <a:gd name="connsiteX63" fmla="*/ 864636 w 5561381"/>
              <a:gd name="connsiteY63" fmla="*/ 2558182 h 3228034"/>
              <a:gd name="connsiteX64" fmla="*/ 923709 w 5561381"/>
              <a:gd name="connsiteY64" fmla="*/ 2548337 h 3228034"/>
              <a:gd name="connsiteX65" fmla="*/ 1032010 w 5561381"/>
              <a:gd name="connsiteY65" fmla="*/ 2656628 h 3228034"/>
              <a:gd name="connsiteX66" fmla="*/ 1248610 w 5561381"/>
              <a:gd name="connsiteY66" fmla="*/ 2597560 h 3228034"/>
              <a:gd name="connsiteX67" fmla="*/ 1514439 w 5561381"/>
              <a:gd name="connsiteY67" fmla="*/ 2538493 h 3228034"/>
              <a:gd name="connsiteX68" fmla="*/ 1632585 w 5561381"/>
              <a:gd name="connsiteY68" fmla="*/ 2469580 h 3228034"/>
              <a:gd name="connsiteX69" fmla="*/ 1573512 w 5561381"/>
              <a:gd name="connsiteY69" fmla="*/ 2321911 h 3228034"/>
              <a:gd name="connsiteX70" fmla="*/ 1435675 w 5561381"/>
              <a:gd name="connsiteY70" fmla="*/ 2203776 h 3228034"/>
              <a:gd name="connsiteX71" fmla="*/ 1406138 w 5561381"/>
              <a:gd name="connsiteY71" fmla="*/ 2154553 h 3228034"/>
              <a:gd name="connsiteX72" fmla="*/ 1563666 w 5561381"/>
              <a:gd name="connsiteY72" fmla="*/ 2154553 h 3228034"/>
              <a:gd name="connsiteX73" fmla="*/ 1760576 w 5561381"/>
              <a:gd name="connsiteY73" fmla="*/ 2243154 h 3228034"/>
              <a:gd name="connsiteX74" fmla="*/ 1849185 w 5561381"/>
              <a:gd name="connsiteY74" fmla="*/ 2390824 h 3228034"/>
              <a:gd name="connsiteX75" fmla="*/ 1888567 w 5561381"/>
              <a:gd name="connsiteY75" fmla="*/ 2617250 h 3228034"/>
              <a:gd name="connsiteX76" fmla="*/ 1760576 w 5561381"/>
              <a:gd name="connsiteY76" fmla="*/ 2804297 h 3228034"/>
              <a:gd name="connsiteX77" fmla="*/ 1603048 w 5561381"/>
              <a:gd name="connsiteY77" fmla="*/ 2971655 h 3228034"/>
              <a:gd name="connsiteX78" fmla="*/ 1711348 w 5561381"/>
              <a:gd name="connsiteY78" fmla="*/ 3020879 h 3228034"/>
              <a:gd name="connsiteX79" fmla="*/ 1681812 w 5561381"/>
              <a:gd name="connsiteY79" fmla="*/ 2942122 h 3228034"/>
              <a:gd name="connsiteX80" fmla="*/ 1790112 w 5561381"/>
              <a:gd name="connsiteY80" fmla="*/ 2991345 h 3228034"/>
              <a:gd name="connsiteX81" fmla="*/ 1790112 w 5561381"/>
              <a:gd name="connsiteY81" fmla="*/ 3020879 h 3228034"/>
              <a:gd name="connsiteX82" fmla="*/ 1937795 w 5561381"/>
              <a:gd name="connsiteY82" fmla="*/ 3099635 h 3228034"/>
              <a:gd name="connsiteX83" fmla="*/ 1898413 w 5561381"/>
              <a:gd name="connsiteY83" fmla="*/ 3227615 h 3228034"/>
              <a:gd name="connsiteX84" fmla="*/ 1947640 w 5561381"/>
              <a:gd name="connsiteY84" fmla="*/ 3139014 h 3228034"/>
              <a:gd name="connsiteX85" fmla="*/ 1957486 w 5561381"/>
              <a:gd name="connsiteY85" fmla="*/ 3089791 h 3228034"/>
              <a:gd name="connsiteX86" fmla="*/ 1849185 w 5561381"/>
              <a:gd name="connsiteY86" fmla="*/ 2951966 h 3228034"/>
              <a:gd name="connsiteX87" fmla="*/ 1839340 w 5561381"/>
              <a:gd name="connsiteY87" fmla="*/ 2922432 h 3228034"/>
              <a:gd name="connsiteX88" fmla="*/ 1947640 w 5561381"/>
              <a:gd name="connsiteY88" fmla="*/ 2922432 h 3228034"/>
              <a:gd name="connsiteX89" fmla="*/ 2233160 w 5561381"/>
              <a:gd name="connsiteY89" fmla="*/ 2971655 h 3228034"/>
              <a:gd name="connsiteX90" fmla="*/ 2459606 w 5561381"/>
              <a:gd name="connsiteY90" fmla="*/ 3020879 h 3228034"/>
              <a:gd name="connsiteX91" fmla="*/ 2459606 w 5561381"/>
              <a:gd name="connsiteY91" fmla="*/ 2951966 h 3228034"/>
              <a:gd name="connsiteX92" fmla="*/ 2430069 w 5561381"/>
              <a:gd name="connsiteY92" fmla="*/ 2961811 h 3228034"/>
              <a:gd name="connsiteX93" fmla="*/ 2390687 w 5561381"/>
              <a:gd name="connsiteY93" fmla="*/ 2912588 h 3228034"/>
              <a:gd name="connsiteX94" fmla="*/ 2361151 w 5561381"/>
              <a:gd name="connsiteY94" fmla="*/ 2912588 h 3228034"/>
              <a:gd name="connsiteX95" fmla="*/ 2311923 w 5561381"/>
              <a:gd name="connsiteY95" fmla="*/ 2961811 h 3228034"/>
              <a:gd name="connsiteX96" fmla="*/ 2124859 w 5561381"/>
              <a:gd name="connsiteY96" fmla="*/ 2892899 h 3228034"/>
              <a:gd name="connsiteX97" fmla="*/ 1947640 w 5561381"/>
              <a:gd name="connsiteY97" fmla="*/ 2902743 h 3228034"/>
              <a:gd name="connsiteX98" fmla="*/ 1927949 w 5561381"/>
              <a:gd name="connsiteY98" fmla="*/ 2863365 h 3228034"/>
              <a:gd name="connsiteX99" fmla="*/ 1790112 w 5561381"/>
              <a:gd name="connsiteY99" fmla="*/ 2863365 h 3228034"/>
              <a:gd name="connsiteX100" fmla="*/ 1868876 w 5561381"/>
              <a:gd name="connsiteY100" fmla="*/ 2784608 h 3228034"/>
              <a:gd name="connsiteX101" fmla="*/ 1927949 w 5561381"/>
              <a:gd name="connsiteY101" fmla="*/ 2715696 h 3228034"/>
              <a:gd name="connsiteX102" fmla="*/ 1957486 w 5561381"/>
              <a:gd name="connsiteY102" fmla="*/ 2656628 h 3228034"/>
              <a:gd name="connsiteX103" fmla="*/ 1927949 w 5561381"/>
              <a:gd name="connsiteY103" fmla="*/ 2499114 h 3228034"/>
              <a:gd name="connsiteX104" fmla="*/ 1878722 w 5561381"/>
              <a:gd name="connsiteY104" fmla="*/ 2341601 h 3228034"/>
              <a:gd name="connsiteX105" fmla="*/ 1849185 w 5561381"/>
              <a:gd name="connsiteY105" fmla="*/ 2272688 h 3228034"/>
              <a:gd name="connsiteX106" fmla="*/ 1662121 w 5561381"/>
              <a:gd name="connsiteY106" fmla="*/ 2154553 h 3228034"/>
              <a:gd name="connsiteX107" fmla="*/ 1484902 w 5561381"/>
              <a:gd name="connsiteY107" fmla="*/ 2075796 h 3228034"/>
              <a:gd name="connsiteX108" fmla="*/ 1711348 w 5561381"/>
              <a:gd name="connsiteY108" fmla="*/ 2026573 h 3228034"/>
              <a:gd name="connsiteX109" fmla="*/ 1918104 w 5561381"/>
              <a:gd name="connsiteY109" fmla="*/ 2046262 h 3228034"/>
              <a:gd name="connsiteX110" fmla="*/ 2055941 w 5561381"/>
              <a:gd name="connsiteY110" fmla="*/ 2193931 h 3228034"/>
              <a:gd name="connsiteX111" fmla="*/ 2233160 w 5561381"/>
              <a:gd name="connsiteY111" fmla="*/ 2203776 h 3228034"/>
              <a:gd name="connsiteX112" fmla="*/ 2331614 w 5561381"/>
              <a:gd name="connsiteY112" fmla="*/ 2144708 h 3228034"/>
              <a:gd name="connsiteX113" fmla="*/ 2331614 w 5561381"/>
              <a:gd name="connsiteY113" fmla="*/ 1977350 h 3228034"/>
              <a:gd name="connsiteX114" fmla="*/ 2331614 w 5561381"/>
              <a:gd name="connsiteY114" fmla="*/ 1819836 h 3228034"/>
              <a:gd name="connsiteX115" fmla="*/ 2252851 w 5561381"/>
              <a:gd name="connsiteY115" fmla="*/ 1662323 h 3228034"/>
              <a:gd name="connsiteX116" fmla="*/ 2065786 w 5561381"/>
              <a:gd name="connsiteY116" fmla="*/ 1524498 h 3228034"/>
              <a:gd name="connsiteX117" fmla="*/ 1987022 w 5561381"/>
              <a:gd name="connsiteY117" fmla="*/ 1475275 h 3228034"/>
              <a:gd name="connsiteX118" fmla="*/ 2518679 w 5561381"/>
              <a:gd name="connsiteY118" fmla="*/ 1435897 h 3228034"/>
              <a:gd name="connsiteX119" fmla="*/ 2892807 w 5561381"/>
              <a:gd name="connsiteY119" fmla="*/ 1504809 h 3228034"/>
              <a:gd name="connsiteX120" fmla="*/ 3119254 w 5561381"/>
              <a:gd name="connsiteY120" fmla="*/ 1583566 h 3228034"/>
              <a:gd name="connsiteX121" fmla="*/ 3345700 w 5561381"/>
              <a:gd name="connsiteY121" fmla="*/ 1603255 h 3228034"/>
              <a:gd name="connsiteX122" fmla="*/ 3621374 w 5561381"/>
              <a:gd name="connsiteY122" fmla="*/ 1632789 h 3228034"/>
              <a:gd name="connsiteX123" fmla="*/ 3739520 w 5561381"/>
              <a:gd name="connsiteY123" fmla="*/ 1682012 h 3228034"/>
              <a:gd name="connsiteX124" fmla="*/ 3975811 w 5561381"/>
              <a:gd name="connsiteY124" fmla="*/ 1760769 h 3228034"/>
              <a:gd name="connsiteX125" fmla="*/ 4320404 w 5561381"/>
              <a:gd name="connsiteY125" fmla="*/ 1800147 h 3228034"/>
              <a:gd name="connsiteX126" fmla="*/ 4428704 w 5561381"/>
              <a:gd name="connsiteY126" fmla="*/ 1898593 h 3228034"/>
              <a:gd name="connsiteX127" fmla="*/ 4596077 w 5561381"/>
              <a:gd name="connsiteY127" fmla="*/ 1928127 h 3228034"/>
              <a:gd name="connsiteX128" fmla="*/ 4832369 w 5561381"/>
              <a:gd name="connsiteY128" fmla="*/ 2105330 h 3228034"/>
              <a:gd name="connsiteX129" fmla="*/ 5029279 w 5561381"/>
              <a:gd name="connsiteY129" fmla="*/ 2262844 h 3228034"/>
              <a:gd name="connsiteX130" fmla="*/ 5048970 w 5561381"/>
              <a:gd name="connsiteY130" fmla="*/ 2233310 h 3228034"/>
              <a:gd name="connsiteX131" fmla="*/ 4694532 w 5561381"/>
              <a:gd name="connsiteY131" fmla="*/ 1957661 h 3228034"/>
              <a:gd name="connsiteX132" fmla="*/ 4615768 w 5561381"/>
              <a:gd name="connsiteY132" fmla="*/ 1918282 h 3228034"/>
              <a:gd name="connsiteX133" fmla="*/ 4635459 w 5561381"/>
              <a:gd name="connsiteY133" fmla="*/ 1869059 h 3228034"/>
              <a:gd name="connsiteX134" fmla="*/ 4684687 w 5561381"/>
              <a:gd name="connsiteY134" fmla="*/ 1839526 h 3228034"/>
              <a:gd name="connsiteX135" fmla="*/ 4901288 w 5561381"/>
              <a:gd name="connsiteY135" fmla="*/ 1829681 h 3228034"/>
              <a:gd name="connsiteX136" fmla="*/ 5098197 w 5561381"/>
              <a:gd name="connsiteY136" fmla="*/ 1770613 h 3228034"/>
              <a:gd name="connsiteX137" fmla="*/ 5324644 w 5561381"/>
              <a:gd name="connsiteY137" fmla="*/ 1760769 h 3228034"/>
              <a:gd name="connsiteX138" fmla="*/ 5560936 w 5561381"/>
              <a:gd name="connsiteY138" fmla="*/ 1701701 h 3228034"/>
              <a:gd name="connsiteX139" fmla="*/ 5373871 w 5561381"/>
              <a:gd name="connsiteY139" fmla="*/ 1721390 h 3228034"/>
              <a:gd name="connsiteX140" fmla="*/ 5029279 w 5561381"/>
              <a:gd name="connsiteY140" fmla="*/ 1731235 h 3228034"/>
              <a:gd name="connsiteX141" fmla="*/ 4802833 w 5561381"/>
              <a:gd name="connsiteY141" fmla="*/ 1770613 h 3228034"/>
              <a:gd name="connsiteX142" fmla="*/ 4674841 w 5561381"/>
              <a:gd name="connsiteY142" fmla="*/ 1829681 h 3228034"/>
              <a:gd name="connsiteX143" fmla="*/ 4645305 w 5561381"/>
              <a:gd name="connsiteY143" fmla="*/ 1760769 h 3228034"/>
              <a:gd name="connsiteX144" fmla="*/ 4714223 w 5561381"/>
              <a:gd name="connsiteY144" fmla="*/ 1672167 h 3228034"/>
              <a:gd name="connsiteX145" fmla="*/ 4783142 w 5561381"/>
              <a:gd name="connsiteY145" fmla="*/ 1563877 h 3228034"/>
              <a:gd name="connsiteX146" fmla="*/ 4950515 w 5561381"/>
              <a:gd name="connsiteY146" fmla="*/ 1278383 h 3228034"/>
              <a:gd name="connsiteX147" fmla="*/ 5167116 w 5561381"/>
              <a:gd name="connsiteY147" fmla="*/ 786153 h 3228034"/>
              <a:gd name="connsiteX148" fmla="*/ 5108043 w 5561381"/>
              <a:gd name="connsiteY148" fmla="*/ 825531 h 3228034"/>
              <a:gd name="connsiteX149" fmla="*/ 4881597 w 5561381"/>
              <a:gd name="connsiteY149" fmla="*/ 1307917 h 3228034"/>
              <a:gd name="connsiteX150" fmla="*/ 4812678 w 5561381"/>
              <a:gd name="connsiteY150" fmla="*/ 1485120 h 3228034"/>
              <a:gd name="connsiteX151" fmla="*/ 4704378 w 5561381"/>
              <a:gd name="connsiteY151" fmla="*/ 1691856 h 3228034"/>
              <a:gd name="connsiteX152" fmla="*/ 4625614 w 5561381"/>
              <a:gd name="connsiteY152" fmla="*/ 1750924 h 3228034"/>
              <a:gd name="connsiteX153" fmla="*/ 4566541 w 5561381"/>
              <a:gd name="connsiteY153" fmla="*/ 1613100 h 3228034"/>
              <a:gd name="connsiteX154" fmla="*/ 4615768 w 5561381"/>
              <a:gd name="connsiteY154" fmla="*/ 1288228 h 3228034"/>
              <a:gd name="connsiteX155" fmla="*/ 4655150 w 5561381"/>
              <a:gd name="connsiteY155" fmla="*/ 1120869 h 3228034"/>
              <a:gd name="connsiteX156" fmla="*/ 4664996 w 5561381"/>
              <a:gd name="connsiteY156" fmla="*/ 914132 h 3228034"/>
              <a:gd name="connsiteX157" fmla="*/ 4694532 w 5561381"/>
              <a:gd name="connsiteY157" fmla="*/ 687706 h 3228034"/>
              <a:gd name="connsiteX158" fmla="*/ 4694532 w 5561381"/>
              <a:gd name="connsiteY158" fmla="*/ 608950 h 3228034"/>
              <a:gd name="connsiteX159" fmla="*/ 4645305 w 5561381"/>
              <a:gd name="connsiteY159" fmla="*/ 1012578 h 3228034"/>
              <a:gd name="connsiteX160" fmla="*/ 4596077 w 5561381"/>
              <a:gd name="connsiteY160" fmla="*/ 1357140 h 3228034"/>
              <a:gd name="connsiteX161" fmla="*/ 4556695 w 5561381"/>
              <a:gd name="connsiteY161" fmla="*/ 1573721 h 3228034"/>
              <a:gd name="connsiteX162" fmla="*/ 4507468 w 5561381"/>
              <a:gd name="connsiteY162" fmla="*/ 1711546 h 3228034"/>
              <a:gd name="connsiteX163" fmla="*/ 4487777 w 5561381"/>
              <a:gd name="connsiteY163" fmla="*/ 1750924 h 3228034"/>
              <a:gd name="connsiteX164" fmla="*/ 4409013 w 5561381"/>
              <a:gd name="connsiteY164" fmla="*/ 1662323 h 3228034"/>
              <a:gd name="connsiteX165" fmla="*/ 4133339 w 5561381"/>
              <a:gd name="connsiteY165" fmla="*/ 1632789 h 3228034"/>
              <a:gd name="connsiteX166" fmla="*/ 3867511 w 5561381"/>
              <a:gd name="connsiteY166" fmla="*/ 1632789 h 3228034"/>
              <a:gd name="connsiteX167" fmla="*/ 3621374 w 5561381"/>
              <a:gd name="connsiteY167" fmla="*/ 1494964 h 3228034"/>
              <a:gd name="connsiteX168" fmla="*/ 3503228 w 5561381"/>
              <a:gd name="connsiteY168" fmla="*/ 1455586 h 3228034"/>
              <a:gd name="connsiteX169" fmla="*/ 3296473 w 5561381"/>
              <a:gd name="connsiteY169" fmla="*/ 1445741 h 3228034"/>
              <a:gd name="connsiteX170" fmla="*/ 3178327 w 5561381"/>
              <a:gd name="connsiteY170" fmla="*/ 1445741 h 3228034"/>
              <a:gd name="connsiteX171" fmla="*/ 2981417 w 5561381"/>
              <a:gd name="connsiteY171" fmla="*/ 1406363 h 3228034"/>
              <a:gd name="connsiteX172" fmla="*/ 2745125 w 5561381"/>
              <a:gd name="connsiteY172" fmla="*/ 1278383 h 3228034"/>
              <a:gd name="connsiteX173" fmla="*/ 2390687 w 5561381"/>
              <a:gd name="connsiteY173" fmla="*/ 1268538 h 3228034"/>
              <a:gd name="connsiteX174" fmla="*/ 2124859 w 5561381"/>
              <a:gd name="connsiteY174" fmla="*/ 1278383 h 3228034"/>
              <a:gd name="connsiteX175" fmla="*/ 1987022 w 5561381"/>
              <a:gd name="connsiteY175" fmla="*/ 1278383 h 3228034"/>
              <a:gd name="connsiteX176" fmla="*/ 1859031 w 5561381"/>
              <a:gd name="connsiteY176" fmla="*/ 1189781 h 3228034"/>
              <a:gd name="connsiteX177" fmla="*/ 1849185 w 5561381"/>
              <a:gd name="connsiteY177" fmla="*/ 992889 h 3228034"/>
              <a:gd name="connsiteX178" fmla="*/ 1918104 w 5561381"/>
              <a:gd name="connsiteY178" fmla="*/ 864909 h 3228034"/>
              <a:gd name="connsiteX179" fmla="*/ 2026404 w 5561381"/>
              <a:gd name="connsiteY179" fmla="*/ 717240 h 3228034"/>
              <a:gd name="connsiteX180" fmla="*/ 2046095 w 5561381"/>
              <a:gd name="connsiteY180" fmla="*/ 608950 h 3228034"/>
              <a:gd name="connsiteX181" fmla="*/ 2016559 w 5561381"/>
              <a:gd name="connsiteY181" fmla="*/ 461280 h 3228034"/>
              <a:gd name="connsiteX182" fmla="*/ 1977177 w 5561381"/>
              <a:gd name="connsiteY182" fmla="*/ 382524 h 3228034"/>
              <a:gd name="connsiteX183" fmla="*/ 1780267 w 5561381"/>
              <a:gd name="connsiteY183" fmla="*/ 77341 h 3228034"/>
              <a:gd name="connsiteX184" fmla="*/ 1770421 w 5561381"/>
              <a:gd name="connsiteY184" fmla="*/ 8428 h 3228034"/>
              <a:gd name="connsiteX185" fmla="*/ 1790112 w 5561381"/>
              <a:gd name="connsiteY185" fmla="*/ 225010 h 3228034"/>
              <a:gd name="connsiteX186" fmla="*/ 1327374 w 5561381"/>
              <a:gd name="connsiteY186" fmla="*/ 146253 h 3228034"/>
              <a:gd name="connsiteX187" fmla="*/ 1563666 w 5561381"/>
              <a:gd name="connsiteY187" fmla="*/ 254544 h 3228034"/>
              <a:gd name="connsiteX188" fmla="*/ 1839340 w 5561381"/>
              <a:gd name="connsiteY188" fmla="*/ 274233 h 3228034"/>
              <a:gd name="connsiteX189" fmla="*/ 1967331 w 5561381"/>
              <a:gd name="connsiteY189" fmla="*/ 441591 h 3228034"/>
              <a:gd name="connsiteX190" fmla="*/ 1957486 w 5561381"/>
              <a:gd name="connsiteY190" fmla="*/ 717240 h 3228034"/>
              <a:gd name="connsiteX191" fmla="*/ 1790112 w 5561381"/>
              <a:gd name="connsiteY191" fmla="*/ 1042112 h 3228034"/>
              <a:gd name="connsiteX192" fmla="*/ 1780267 w 5561381"/>
              <a:gd name="connsiteY192" fmla="*/ 1199626 h 3228034"/>
              <a:gd name="connsiteX193" fmla="*/ 1553821 w 5561381"/>
              <a:gd name="connsiteY193" fmla="*/ 904288 h 3228034"/>
              <a:gd name="connsiteX194" fmla="*/ 1435675 w 5561381"/>
              <a:gd name="connsiteY194" fmla="*/ 707396 h 3228034"/>
              <a:gd name="connsiteX195" fmla="*/ 1130464 w 5561381"/>
              <a:gd name="connsiteY195" fmla="*/ 480970 h 3228034"/>
              <a:gd name="connsiteX196" fmla="*/ 844945 w 5561381"/>
              <a:gd name="connsiteY196" fmla="*/ 254544 h 3228034"/>
              <a:gd name="connsiteX197" fmla="*/ 520044 w 5561381"/>
              <a:gd name="connsiteY197" fmla="*/ 97030 h 3228034"/>
              <a:gd name="connsiteX198" fmla="*/ 401898 w 5561381"/>
              <a:gd name="connsiteY198" fmla="*/ 87185 h 3228034"/>
              <a:gd name="connsiteX199" fmla="*/ 480662 w 5561381"/>
              <a:gd name="connsiteY199" fmla="*/ 225010 h 3228034"/>
              <a:gd name="connsiteX200" fmla="*/ 716954 w 5561381"/>
              <a:gd name="connsiteY200" fmla="*/ 313611 h 3228034"/>
              <a:gd name="connsiteX201" fmla="*/ 864636 w 5561381"/>
              <a:gd name="connsiteY201" fmla="*/ 352990 h 3228034"/>
              <a:gd name="connsiteX202" fmla="*/ 27769 w 5561381"/>
              <a:gd name="connsiteY202" fmla="*/ 402213 h 3228034"/>
              <a:gd name="connsiteX203" fmla="*/ 214834 w 5561381"/>
              <a:gd name="connsiteY203" fmla="*/ 431747 h 3228034"/>
              <a:gd name="connsiteX204" fmla="*/ 362516 w 5561381"/>
              <a:gd name="connsiteY204" fmla="*/ 441591 h 3228034"/>
              <a:gd name="connsiteX205" fmla="*/ 411744 w 5561381"/>
              <a:gd name="connsiteY205" fmla="*/ 480970 h 3228034"/>
              <a:gd name="connsiteX206" fmla="*/ 539735 w 5561381"/>
              <a:gd name="connsiteY206" fmla="*/ 431747 h 3228034"/>
              <a:gd name="connsiteX207" fmla="*/ 716954 w 5561381"/>
              <a:gd name="connsiteY207" fmla="*/ 421902 h 3228034"/>
              <a:gd name="connsiteX208" fmla="*/ 776027 w 5561381"/>
              <a:gd name="connsiteY208" fmla="*/ 421902 h 3228034"/>
              <a:gd name="connsiteX209" fmla="*/ 953246 w 5561381"/>
              <a:gd name="connsiteY209" fmla="*/ 421902 h 3228034"/>
              <a:gd name="connsiteX210" fmla="*/ 1061546 w 5561381"/>
              <a:gd name="connsiteY210" fmla="*/ 471125 h 3228034"/>
              <a:gd name="connsiteX211" fmla="*/ 1140310 w 5561381"/>
              <a:gd name="connsiteY211" fmla="*/ 520348 h 3228034"/>
              <a:gd name="connsiteX212" fmla="*/ 1258456 w 5561381"/>
              <a:gd name="connsiteY212" fmla="*/ 727085 h 3228034"/>
              <a:gd name="connsiteX213" fmla="*/ 1268301 w 5561381"/>
              <a:gd name="connsiteY213" fmla="*/ 874754 h 32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5561381" h="3228034">
                <a:moveTo>
                  <a:pt x="1268301" y="874754"/>
                </a:moveTo>
                <a:cubicBezTo>
                  <a:pt x="1271583" y="914132"/>
                  <a:pt x="1258456" y="942025"/>
                  <a:pt x="1278147" y="963355"/>
                </a:cubicBezTo>
                <a:cubicBezTo>
                  <a:pt x="1297838" y="984685"/>
                  <a:pt x="1361833" y="987967"/>
                  <a:pt x="1386447" y="1002734"/>
                </a:cubicBezTo>
                <a:cubicBezTo>
                  <a:pt x="1411061" y="1017501"/>
                  <a:pt x="1412702" y="1030627"/>
                  <a:pt x="1425829" y="1051957"/>
                </a:cubicBezTo>
                <a:cubicBezTo>
                  <a:pt x="1438956" y="1073287"/>
                  <a:pt x="1463570" y="1104462"/>
                  <a:pt x="1465211" y="1130714"/>
                </a:cubicBezTo>
                <a:cubicBezTo>
                  <a:pt x="1466852" y="1156966"/>
                  <a:pt x="1440598" y="1189782"/>
                  <a:pt x="1435675" y="1209471"/>
                </a:cubicBezTo>
                <a:cubicBezTo>
                  <a:pt x="1430752" y="1229160"/>
                  <a:pt x="1460289" y="1230801"/>
                  <a:pt x="1435675" y="1248849"/>
                </a:cubicBezTo>
                <a:cubicBezTo>
                  <a:pt x="1411061" y="1266897"/>
                  <a:pt x="1330656" y="1302994"/>
                  <a:pt x="1287992" y="1317761"/>
                </a:cubicBezTo>
                <a:cubicBezTo>
                  <a:pt x="1245328" y="1332528"/>
                  <a:pt x="1210869" y="1324325"/>
                  <a:pt x="1179692" y="1337451"/>
                </a:cubicBezTo>
                <a:cubicBezTo>
                  <a:pt x="1148515" y="1350577"/>
                  <a:pt x="1115696" y="1399800"/>
                  <a:pt x="1100928" y="1396518"/>
                </a:cubicBezTo>
                <a:cubicBezTo>
                  <a:pt x="1086160" y="1393236"/>
                  <a:pt x="1133747" y="1344013"/>
                  <a:pt x="1091083" y="1317761"/>
                </a:cubicBezTo>
                <a:cubicBezTo>
                  <a:pt x="1048419" y="1291509"/>
                  <a:pt x="899095" y="1250489"/>
                  <a:pt x="844945" y="1239004"/>
                </a:cubicBezTo>
                <a:cubicBezTo>
                  <a:pt x="790795" y="1227519"/>
                  <a:pt x="800640" y="1237364"/>
                  <a:pt x="766181" y="1248849"/>
                </a:cubicBezTo>
                <a:cubicBezTo>
                  <a:pt x="731722" y="1260335"/>
                  <a:pt x="644754" y="1294791"/>
                  <a:pt x="638190" y="1307917"/>
                </a:cubicBezTo>
                <a:cubicBezTo>
                  <a:pt x="631626" y="1321043"/>
                  <a:pt x="690699" y="1330887"/>
                  <a:pt x="726799" y="1327606"/>
                </a:cubicBezTo>
                <a:cubicBezTo>
                  <a:pt x="762899" y="1324325"/>
                  <a:pt x="808845" y="1284947"/>
                  <a:pt x="854791" y="1288228"/>
                </a:cubicBezTo>
                <a:cubicBezTo>
                  <a:pt x="900737" y="1291509"/>
                  <a:pt x="969655" y="1321043"/>
                  <a:pt x="1002473" y="1347295"/>
                </a:cubicBezTo>
                <a:cubicBezTo>
                  <a:pt x="1035291" y="1373547"/>
                  <a:pt x="1048419" y="1416207"/>
                  <a:pt x="1051701" y="1445741"/>
                </a:cubicBezTo>
                <a:cubicBezTo>
                  <a:pt x="1054983" y="1475275"/>
                  <a:pt x="1035291" y="1483479"/>
                  <a:pt x="1022164" y="1524498"/>
                </a:cubicBezTo>
                <a:cubicBezTo>
                  <a:pt x="1009037" y="1565517"/>
                  <a:pt x="974578" y="1662322"/>
                  <a:pt x="972937" y="1691856"/>
                </a:cubicBezTo>
                <a:cubicBezTo>
                  <a:pt x="971296" y="1721390"/>
                  <a:pt x="1046778" y="1693497"/>
                  <a:pt x="1012319" y="1701701"/>
                </a:cubicBezTo>
                <a:cubicBezTo>
                  <a:pt x="977860" y="1709905"/>
                  <a:pt x="848227" y="1736157"/>
                  <a:pt x="766181" y="1741079"/>
                </a:cubicBezTo>
                <a:cubicBezTo>
                  <a:pt x="684135" y="1746001"/>
                  <a:pt x="610294" y="1714827"/>
                  <a:pt x="520044" y="1731235"/>
                </a:cubicBezTo>
                <a:cubicBezTo>
                  <a:pt x="429794" y="1747643"/>
                  <a:pt x="298520" y="1788662"/>
                  <a:pt x="224679" y="1839526"/>
                </a:cubicBezTo>
                <a:cubicBezTo>
                  <a:pt x="150838" y="1890390"/>
                  <a:pt x="111456" y="1978991"/>
                  <a:pt x="76997" y="2036418"/>
                </a:cubicBezTo>
                <a:cubicBezTo>
                  <a:pt x="42538" y="2093845"/>
                  <a:pt x="17924" y="2172602"/>
                  <a:pt x="17924" y="2184087"/>
                </a:cubicBezTo>
                <a:cubicBezTo>
                  <a:pt x="17924" y="2195572"/>
                  <a:pt x="76997" y="2105330"/>
                  <a:pt x="76997" y="2105330"/>
                </a:cubicBezTo>
                <a:cubicBezTo>
                  <a:pt x="101611" y="2072515"/>
                  <a:pt x="144274" y="1992117"/>
                  <a:pt x="165606" y="1987195"/>
                </a:cubicBezTo>
                <a:cubicBezTo>
                  <a:pt x="186938" y="1982273"/>
                  <a:pt x="196783" y="2077437"/>
                  <a:pt x="204988" y="2075796"/>
                </a:cubicBezTo>
                <a:cubicBezTo>
                  <a:pt x="213193" y="2074155"/>
                  <a:pt x="219757" y="2001962"/>
                  <a:pt x="214834" y="1977350"/>
                </a:cubicBezTo>
                <a:cubicBezTo>
                  <a:pt x="209911" y="1952738"/>
                  <a:pt x="163966" y="1946175"/>
                  <a:pt x="175452" y="1928127"/>
                </a:cubicBezTo>
                <a:cubicBezTo>
                  <a:pt x="186938" y="1910079"/>
                  <a:pt x="283752" y="1869059"/>
                  <a:pt x="283752" y="1869059"/>
                </a:cubicBezTo>
                <a:cubicBezTo>
                  <a:pt x="316570" y="1851011"/>
                  <a:pt x="329698" y="1837884"/>
                  <a:pt x="372362" y="1819836"/>
                </a:cubicBezTo>
                <a:cubicBezTo>
                  <a:pt x="415026" y="1801788"/>
                  <a:pt x="467535" y="1770614"/>
                  <a:pt x="539735" y="1760769"/>
                </a:cubicBezTo>
                <a:cubicBezTo>
                  <a:pt x="611935" y="1750925"/>
                  <a:pt x="805563" y="1760769"/>
                  <a:pt x="805563" y="1760769"/>
                </a:cubicBezTo>
                <a:cubicBezTo>
                  <a:pt x="879404" y="1760769"/>
                  <a:pt x="951604" y="1742721"/>
                  <a:pt x="982782" y="1760769"/>
                </a:cubicBezTo>
                <a:cubicBezTo>
                  <a:pt x="1013960" y="1778817"/>
                  <a:pt x="1010678" y="1834603"/>
                  <a:pt x="992628" y="1869059"/>
                </a:cubicBezTo>
                <a:cubicBezTo>
                  <a:pt x="974578" y="1903515"/>
                  <a:pt x="907300" y="1939612"/>
                  <a:pt x="874482" y="1967505"/>
                </a:cubicBezTo>
                <a:cubicBezTo>
                  <a:pt x="841664" y="1995398"/>
                  <a:pt x="833459" y="2020010"/>
                  <a:pt x="795718" y="2036418"/>
                </a:cubicBezTo>
                <a:cubicBezTo>
                  <a:pt x="757977" y="2052826"/>
                  <a:pt x="695621" y="2026574"/>
                  <a:pt x="648035" y="2065952"/>
                </a:cubicBezTo>
                <a:cubicBezTo>
                  <a:pt x="600448" y="2105330"/>
                  <a:pt x="549581" y="2203776"/>
                  <a:pt x="510199" y="2272688"/>
                </a:cubicBezTo>
                <a:cubicBezTo>
                  <a:pt x="470817" y="2341600"/>
                  <a:pt x="454408" y="2448250"/>
                  <a:pt x="411744" y="2479425"/>
                </a:cubicBezTo>
                <a:cubicBezTo>
                  <a:pt x="369080" y="2510600"/>
                  <a:pt x="277189" y="2443328"/>
                  <a:pt x="254216" y="2459736"/>
                </a:cubicBezTo>
                <a:cubicBezTo>
                  <a:pt x="231243" y="2476144"/>
                  <a:pt x="250934" y="2564745"/>
                  <a:pt x="273907" y="2577871"/>
                </a:cubicBezTo>
                <a:cubicBezTo>
                  <a:pt x="296880" y="2590997"/>
                  <a:pt x="374003" y="2528648"/>
                  <a:pt x="392053" y="2538493"/>
                </a:cubicBezTo>
                <a:cubicBezTo>
                  <a:pt x="410103" y="2548338"/>
                  <a:pt x="370721" y="2640221"/>
                  <a:pt x="382207" y="2636939"/>
                </a:cubicBezTo>
                <a:cubicBezTo>
                  <a:pt x="393693" y="2633658"/>
                  <a:pt x="437998" y="2571309"/>
                  <a:pt x="460971" y="2518804"/>
                </a:cubicBezTo>
                <a:cubicBezTo>
                  <a:pt x="483944" y="2466299"/>
                  <a:pt x="503635" y="2372775"/>
                  <a:pt x="520044" y="2321911"/>
                </a:cubicBezTo>
                <a:cubicBezTo>
                  <a:pt x="536453" y="2271047"/>
                  <a:pt x="529890" y="2249718"/>
                  <a:pt x="559426" y="2213621"/>
                </a:cubicBezTo>
                <a:cubicBezTo>
                  <a:pt x="588962" y="2177524"/>
                  <a:pt x="662804" y="2129941"/>
                  <a:pt x="697263" y="2105330"/>
                </a:cubicBezTo>
                <a:cubicBezTo>
                  <a:pt x="731722" y="2080719"/>
                  <a:pt x="736644" y="2074156"/>
                  <a:pt x="766181" y="2065952"/>
                </a:cubicBezTo>
                <a:cubicBezTo>
                  <a:pt x="795717" y="2057748"/>
                  <a:pt x="831818" y="2085641"/>
                  <a:pt x="874482" y="2056107"/>
                </a:cubicBezTo>
                <a:cubicBezTo>
                  <a:pt x="917146" y="2026573"/>
                  <a:pt x="992627" y="1931409"/>
                  <a:pt x="1022164" y="1888749"/>
                </a:cubicBezTo>
                <a:cubicBezTo>
                  <a:pt x="1051701" y="1846089"/>
                  <a:pt x="1030369" y="1787021"/>
                  <a:pt x="1051701" y="1800147"/>
                </a:cubicBezTo>
                <a:cubicBezTo>
                  <a:pt x="1073033" y="1813273"/>
                  <a:pt x="1122260" y="1910078"/>
                  <a:pt x="1150155" y="1967505"/>
                </a:cubicBezTo>
                <a:cubicBezTo>
                  <a:pt x="1178050" y="2024932"/>
                  <a:pt x="1192819" y="2098767"/>
                  <a:pt x="1219074" y="2144708"/>
                </a:cubicBezTo>
                <a:cubicBezTo>
                  <a:pt x="1245329" y="2190649"/>
                  <a:pt x="1274865" y="2230028"/>
                  <a:pt x="1307683" y="2243154"/>
                </a:cubicBezTo>
                <a:cubicBezTo>
                  <a:pt x="1340501" y="2256280"/>
                  <a:pt x="1378243" y="2205417"/>
                  <a:pt x="1415984" y="2223465"/>
                </a:cubicBezTo>
                <a:cubicBezTo>
                  <a:pt x="1453725" y="2241513"/>
                  <a:pt x="1511157" y="2315348"/>
                  <a:pt x="1534130" y="2351445"/>
                </a:cubicBezTo>
                <a:cubicBezTo>
                  <a:pt x="1557103" y="2387542"/>
                  <a:pt x="1593203" y="2408872"/>
                  <a:pt x="1553821" y="2440047"/>
                </a:cubicBezTo>
                <a:cubicBezTo>
                  <a:pt x="1514439" y="2471222"/>
                  <a:pt x="1391370" y="2517163"/>
                  <a:pt x="1297838" y="2538493"/>
                </a:cubicBezTo>
                <a:cubicBezTo>
                  <a:pt x="1204306" y="2559823"/>
                  <a:pt x="1050060" y="2587716"/>
                  <a:pt x="992628" y="2568027"/>
                </a:cubicBezTo>
                <a:cubicBezTo>
                  <a:pt x="935196" y="2548338"/>
                  <a:pt x="974578" y="2421998"/>
                  <a:pt x="953246" y="2420357"/>
                </a:cubicBezTo>
                <a:cubicBezTo>
                  <a:pt x="931914" y="2418716"/>
                  <a:pt x="869559" y="2536852"/>
                  <a:pt x="864636" y="2558182"/>
                </a:cubicBezTo>
                <a:cubicBezTo>
                  <a:pt x="859713" y="2579512"/>
                  <a:pt x="895813" y="2531929"/>
                  <a:pt x="923709" y="2548337"/>
                </a:cubicBezTo>
                <a:cubicBezTo>
                  <a:pt x="951605" y="2564745"/>
                  <a:pt x="977860" y="2648424"/>
                  <a:pt x="1032010" y="2656628"/>
                </a:cubicBezTo>
                <a:cubicBezTo>
                  <a:pt x="1086160" y="2664832"/>
                  <a:pt x="1168205" y="2617249"/>
                  <a:pt x="1248610" y="2597560"/>
                </a:cubicBezTo>
                <a:cubicBezTo>
                  <a:pt x="1329015" y="2577871"/>
                  <a:pt x="1450443" y="2559823"/>
                  <a:pt x="1514439" y="2538493"/>
                </a:cubicBezTo>
                <a:cubicBezTo>
                  <a:pt x="1578435" y="2517163"/>
                  <a:pt x="1622740" y="2505677"/>
                  <a:pt x="1632585" y="2469580"/>
                </a:cubicBezTo>
                <a:cubicBezTo>
                  <a:pt x="1642430" y="2433483"/>
                  <a:pt x="1606330" y="2366212"/>
                  <a:pt x="1573512" y="2321911"/>
                </a:cubicBezTo>
                <a:cubicBezTo>
                  <a:pt x="1540694" y="2277610"/>
                  <a:pt x="1463571" y="2231669"/>
                  <a:pt x="1435675" y="2203776"/>
                </a:cubicBezTo>
                <a:cubicBezTo>
                  <a:pt x="1407779" y="2175883"/>
                  <a:pt x="1384806" y="2162757"/>
                  <a:pt x="1406138" y="2154553"/>
                </a:cubicBezTo>
                <a:cubicBezTo>
                  <a:pt x="1427470" y="2146349"/>
                  <a:pt x="1504593" y="2139786"/>
                  <a:pt x="1563666" y="2154553"/>
                </a:cubicBezTo>
                <a:cubicBezTo>
                  <a:pt x="1622739" y="2169320"/>
                  <a:pt x="1712990" y="2203776"/>
                  <a:pt x="1760576" y="2243154"/>
                </a:cubicBezTo>
                <a:cubicBezTo>
                  <a:pt x="1808162" y="2282532"/>
                  <a:pt x="1827853" y="2328475"/>
                  <a:pt x="1849185" y="2390824"/>
                </a:cubicBezTo>
                <a:cubicBezTo>
                  <a:pt x="1870517" y="2453173"/>
                  <a:pt x="1903335" y="2548338"/>
                  <a:pt x="1888567" y="2617250"/>
                </a:cubicBezTo>
                <a:cubicBezTo>
                  <a:pt x="1873799" y="2686162"/>
                  <a:pt x="1808162" y="2745230"/>
                  <a:pt x="1760576" y="2804297"/>
                </a:cubicBezTo>
                <a:cubicBezTo>
                  <a:pt x="1712990" y="2863364"/>
                  <a:pt x="1611253" y="2935558"/>
                  <a:pt x="1603048" y="2971655"/>
                </a:cubicBezTo>
                <a:cubicBezTo>
                  <a:pt x="1594843" y="3007752"/>
                  <a:pt x="1698221" y="3025801"/>
                  <a:pt x="1711348" y="3020879"/>
                </a:cubicBezTo>
                <a:cubicBezTo>
                  <a:pt x="1724475" y="3015957"/>
                  <a:pt x="1668685" y="2947044"/>
                  <a:pt x="1681812" y="2942122"/>
                </a:cubicBezTo>
                <a:cubicBezTo>
                  <a:pt x="1694939" y="2937200"/>
                  <a:pt x="1772062" y="2978219"/>
                  <a:pt x="1790112" y="2991345"/>
                </a:cubicBezTo>
                <a:cubicBezTo>
                  <a:pt x="1808162" y="3004471"/>
                  <a:pt x="1765498" y="3002831"/>
                  <a:pt x="1790112" y="3020879"/>
                </a:cubicBezTo>
                <a:cubicBezTo>
                  <a:pt x="1814726" y="3038927"/>
                  <a:pt x="1919745" y="3065179"/>
                  <a:pt x="1937795" y="3099635"/>
                </a:cubicBezTo>
                <a:cubicBezTo>
                  <a:pt x="1955845" y="3134091"/>
                  <a:pt x="1896772" y="3221052"/>
                  <a:pt x="1898413" y="3227615"/>
                </a:cubicBezTo>
                <a:cubicBezTo>
                  <a:pt x="1900054" y="3234178"/>
                  <a:pt x="1937795" y="3161985"/>
                  <a:pt x="1947640" y="3139014"/>
                </a:cubicBezTo>
                <a:cubicBezTo>
                  <a:pt x="1957485" y="3116043"/>
                  <a:pt x="1973895" y="3120966"/>
                  <a:pt x="1957486" y="3089791"/>
                </a:cubicBezTo>
                <a:cubicBezTo>
                  <a:pt x="1941077" y="3058616"/>
                  <a:pt x="1868876" y="2979859"/>
                  <a:pt x="1849185" y="2951966"/>
                </a:cubicBezTo>
                <a:cubicBezTo>
                  <a:pt x="1829494" y="2924073"/>
                  <a:pt x="1822931" y="2927354"/>
                  <a:pt x="1839340" y="2922432"/>
                </a:cubicBezTo>
                <a:cubicBezTo>
                  <a:pt x="1855749" y="2917510"/>
                  <a:pt x="1882003" y="2914228"/>
                  <a:pt x="1947640" y="2922432"/>
                </a:cubicBezTo>
                <a:cubicBezTo>
                  <a:pt x="2013277" y="2930636"/>
                  <a:pt x="2147833" y="2955247"/>
                  <a:pt x="2233160" y="2971655"/>
                </a:cubicBezTo>
                <a:cubicBezTo>
                  <a:pt x="2318487" y="2988063"/>
                  <a:pt x="2421865" y="3024160"/>
                  <a:pt x="2459606" y="3020879"/>
                </a:cubicBezTo>
                <a:cubicBezTo>
                  <a:pt x="2497347" y="3017598"/>
                  <a:pt x="2464529" y="2961811"/>
                  <a:pt x="2459606" y="2951966"/>
                </a:cubicBezTo>
                <a:cubicBezTo>
                  <a:pt x="2454683" y="2942121"/>
                  <a:pt x="2441555" y="2968374"/>
                  <a:pt x="2430069" y="2961811"/>
                </a:cubicBezTo>
                <a:cubicBezTo>
                  <a:pt x="2418583" y="2955248"/>
                  <a:pt x="2402173" y="2920792"/>
                  <a:pt x="2390687" y="2912588"/>
                </a:cubicBezTo>
                <a:cubicBezTo>
                  <a:pt x="2379201" y="2904384"/>
                  <a:pt x="2374278" y="2904384"/>
                  <a:pt x="2361151" y="2912588"/>
                </a:cubicBezTo>
                <a:cubicBezTo>
                  <a:pt x="2348024" y="2920792"/>
                  <a:pt x="2351305" y="2965092"/>
                  <a:pt x="2311923" y="2961811"/>
                </a:cubicBezTo>
                <a:cubicBezTo>
                  <a:pt x="2272541" y="2958530"/>
                  <a:pt x="2185573" y="2902744"/>
                  <a:pt x="2124859" y="2892899"/>
                </a:cubicBezTo>
                <a:cubicBezTo>
                  <a:pt x="2064145" y="2883054"/>
                  <a:pt x="1980458" y="2907665"/>
                  <a:pt x="1947640" y="2902743"/>
                </a:cubicBezTo>
                <a:cubicBezTo>
                  <a:pt x="1914822" y="2897821"/>
                  <a:pt x="1954204" y="2869928"/>
                  <a:pt x="1927949" y="2863365"/>
                </a:cubicBezTo>
                <a:cubicBezTo>
                  <a:pt x="1901694" y="2856802"/>
                  <a:pt x="1799958" y="2876491"/>
                  <a:pt x="1790112" y="2863365"/>
                </a:cubicBezTo>
                <a:cubicBezTo>
                  <a:pt x="1780267" y="2850239"/>
                  <a:pt x="1845903" y="2809220"/>
                  <a:pt x="1868876" y="2784608"/>
                </a:cubicBezTo>
                <a:cubicBezTo>
                  <a:pt x="1891849" y="2759997"/>
                  <a:pt x="1913181" y="2737026"/>
                  <a:pt x="1927949" y="2715696"/>
                </a:cubicBezTo>
                <a:cubicBezTo>
                  <a:pt x="1942717" y="2694366"/>
                  <a:pt x="1957486" y="2692725"/>
                  <a:pt x="1957486" y="2656628"/>
                </a:cubicBezTo>
                <a:cubicBezTo>
                  <a:pt x="1957486" y="2620531"/>
                  <a:pt x="1941076" y="2551619"/>
                  <a:pt x="1927949" y="2499114"/>
                </a:cubicBezTo>
                <a:cubicBezTo>
                  <a:pt x="1914822" y="2446610"/>
                  <a:pt x="1891849" y="2379339"/>
                  <a:pt x="1878722" y="2341601"/>
                </a:cubicBezTo>
                <a:cubicBezTo>
                  <a:pt x="1865595" y="2303863"/>
                  <a:pt x="1885285" y="2303863"/>
                  <a:pt x="1849185" y="2272688"/>
                </a:cubicBezTo>
                <a:cubicBezTo>
                  <a:pt x="1813085" y="2241513"/>
                  <a:pt x="1722835" y="2187368"/>
                  <a:pt x="1662121" y="2154553"/>
                </a:cubicBezTo>
                <a:cubicBezTo>
                  <a:pt x="1601407" y="2121738"/>
                  <a:pt x="1476698" y="2097126"/>
                  <a:pt x="1484902" y="2075796"/>
                </a:cubicBezTo>
                <a:cubicBezTo>
                  <a:pt x="1493106" y="2054466"/>
                  <a:pt x="1639148" y="2031495"/>
                  <a:pt x="1711348" y="2026573"/>
                </a:cubicBezTo>
                <a:cubicBezTo>
                  <a:pt x="1783548" y="2021651"/>
                  <a:pt x="1860672" y="2018369"/>
                  <a:pt x="1918104" y="2046262"/>
                </a:cubicBezTo>
                <a:cubicBezTo>
                  <a:pt x="1975536" y="2074155"/>
                  <a:pt x="2003432" y="2167679"/>
                  <a:pt x="2055941" y="2193931"/>
                </a:cubicBezTo>
                <a:cubicBezTo>
                  <a:pt x="2108450" y="2220183"/>
                  <a:pt x="2187215" y="2211980"/>
                  <a:pt x="2233160" y="2203776"/>
                </a:cubicBezTo>
                <a:cubicBezTo>
                  <a:pt x="2279105" y="2195572"/>
                  <a:pt x="2315205" y="2182446"/>
                  <a:pt x="2331614" y="2144708"/>
                </a:cubicBezTo>
                <a:cubicBezTo>
                  <a:pt x="2348023" y="2106970"/>
                  <a:pt x="2331614" y="1977350"/>
                  <a:pt x="2331614" y="1977350"/>
                </a:cubicBezTo>
                <a:cubicBezTo>
                  <a:pt x="2331614" y="1923205"/>
                  <a:pt x="2344741" y="1872341"/>
                  <a:pt x="2331614" y="1819836"/>
                </a:cubicBezTo>
                <a:cubicBezTo>
                  <a:pt x="2318487" y="1767331"/>
                  <a:pt x="2297156" y="1711546"/>
                  <a:pt x="2252851" y="1662323"/>
                </a:cubicBezTo>
                <a:cubicBezTo>
                  <a:pt x="2208546" y="1613100"/>
                  <a:pt x="2110091" y="1555673"/>
                  <a:pt x="2065786" y="1524498"/>
                </a:cubicBezTo>
                <a:cubicBezTo>
                  <a:pt x="2021481" y="1493323"/>
                  <a:pt x="1911540" y="1490042"/>
                  <a:pt x="1987022" y="1475275"/>
                </a:cubicBezTo>
                <a:cubicBezTo>
                  <a:pt x="2062504" y="1460508"/>
                  <a:pt x="2367715" y="1430975"/>
                  <a:pt x="2518679" y="1435897"/>
                </a:cubicBezTo>
                <a:cubicBezTo>
                  <a:pt x="2669643" y="1440819"/>
                  <a:pt x="2792711" y="1480198"/>
                  <a:pt x="2892807" y="1504809"/>
                </a:cubicBezTo>
                <a:cubicBezTo>
                  <a:pt x="2992903" y="1529420"/>
                  <a:pt x="3043772" y="1567158"/>
                  <a:pt x="3119254" y="1583566"/>
                </a:cubicBezTo>
                <a:cubicBezTo>
                  <a:pt x="3194736" y="1599974"/>
                  <a:pt x="3345700" y="1603255"/>
                  <a:pt x="3345700" y="1603255"/>
                </a:cubicBezTo>
                <a:cubicBezTo>
                  <a:pt x="3429387" y="1611459"/>
                  <a:pt x="3555738" y="1619663"/>
                  <a:pt x="3621374" y="1632789"/>
                </a:cubicBezTo>
                <a:cubicBezTo>
                  <a:pt x="3687010" y="1645915"/>
                  <a:pt x="3680447" y="1660682"/>
                  <a:pt x="3739520" y="1682012"/>
                </a:cubicBezTo>
                <a:cubicBezTo>
                  <a:pt x="3798593" y="1703342"/>
                  <a:pt x="3878997" y="1741080"/>
                  <a:pt x="3975811" y="1760769"/>
                </a:cubicBezTo>
                <a:cubicBezTo>
                  <a:pt x="4072625" y="1780458"/>
                  <a:pt x="4244922" y="1777176"/>
                  <a:pt x="4320404" y="1800147"/>
                </a:cubicBezTo>
                <a:cubicBezTo>
                  <a:pt x="4395886" y="1823118"/>
                  <a:pt x="4382759" y="1877263"/>
                  <a:pt x="4428704" y="1898593"/>
                </a:cubicBezTo>
                <a:cubicBezTo>
                  <a:pt x="4474649" y="1919923"/>
                  <a:pt x="4528800" y="1893671"/>
                  <a:pt x="4596077" y="1928127"/>
                </a:cubicBezTo>
                <a:cubicBezTo>
                  <a:pt x="4663355" y="1962583"/>
                  <a:pt x="4760169" y="2049544"/>
                  <a:pt x="4832369" y="2105330"/>
                </a:cubicBezTo>
                <a:cubicBezTo>
                  <a:pt x="4904569" y="2161116"/>
                  <a:pt x="4993179" y="2241514"/>
                  <a:pt x="5029279" y="2262844"/>
                </a:cubicBezTo>
                <a:cubicBezTo>
                  <a:pt x="5065379" y="2284174"/>
                  <a:pt x="5104761" y="2284174"/>
                  <a:pt x="5048970" y="2233310"/>
                </a:cubicBezTo>
                <a:cubicBezTo>
                  <a:pt x="4993179" y="2182446"/>
                  <a:pt x="4766732" y="2010166"/>
                  <a:pt x="4694532" y="1957661"/>
                </a:cubicBezTo>
                <a:cubicBezTo>
                  <a:pt x="4622332" y="1905156"/>
                  <a:pt x="4625614" y="1933049"/>
                  <a:pt x="4615768" y="1918282"/>
                </a:cubicBezTo>
                <a:cubicBezTo>
                  <a:pt x="4605922" y="1903515"/>
                  <a:pt x="4623973" y="1882185"/>
                  <a:pt x="4635459" y="1869059"/>
                </a:cubicBezTo>
                <a:cubicBezTo>
                  <a:pt x="4646945" y="1855933"/>
                  <a:pt x="4640382" y="1846089"/>
                  <a:pt x="4684687" y="1839526"/>
                </a:cubicBezTo>
                <a:cubicBezTo>
                  <a:pt x="4728992" y="1832963"/>
                  <a:pt x="4832370" y="1841166"/>
                  <a:pt x="4901288" y="1829681"/>
                </a:cubicBezTo>
                <a:cubicBezTo>
                  <a:pt x="4970206" y="1818196"/>
                  <a:pt x="5027638" y="1782098"/>
                  <a:pt x="5098197" y="1770613"/>
                </a:cubicBezTo>
                <a:cubicBezTo>
                  <a:pt x="5168756" y="1759128"/>
                  <a:pt x="5247521" y="1772254"/>
                  <a:pt x="5324644" y="1760769"/>
                </a:cubicBezTo>
                <a:cubicBezTo>
                  <a:pt x="5401767" y="1749284"/>
                  <a:pt x="5552732" y="1708264"/>
                  <a:pt x="5560936" y="1701701"/>
                </a:cubicBezTo>
                <a:cubicBezTo>
                  <a:pt x="5569141" y="1695138"/>
                  <a:pt x="5462480" y="1716468"/>
                  <a:pt x="5373871" y="1721390"/>
                </a:cubicBezTo>
                <a:cubicBezTo>
                  <a:pt x="5285262" y="1726312"/>
                  <a:pt x="5124452" y="1723031"/>
                  <a:pt x="5029279" y="1731235"/>
                </a:cubicBezTo>
                <a:cubicBezTo>
                  <a:pt x="4934106" y="1739439"/>
                  <a:pt x="4861906" y="1754205"/>
                  <a:pt x="4802833" y="1770613"/>
                </a:cubicBezTo>
                <a:cubicBezTo>
                  <a:pt x="4743760" y="1787021"/>
                  <a:pt x="4701096" y="1831322"/>
                  <a:pt x="4674841" y="1829681"/>
                </a:cubicBezTo>
                <a:cubicBezTo>
                  <a:pt x="4648586" y="1828040"/>
                  <a:pt x="4638741" y="1787021"/>
                  <a:pt x="4645305" y="1760769"/>
                </a:cubicBezTo>
                <a:cubicBezTo>
                  <a:pt x="4651869" y="1734517"/>
                  <a:pt x="4691250" y="1704982"/>
                  <a:pt x="4714223" y="1672167"/>
                </a:cubicBezTo>
                <a:cubicBezTo>
                  <a:pt x="4737196" y="1639352"/>
                  <a:pt x="4743760" y="1629508"/>
                  <a:pt x="4783142" y="1563877"/>
                </a:cubicBezTo>
                <a:cubicBezTo>
                  <a:pt x="4822524" y="1498246"/>
                  <a:pt x="4886519" y="1408004"/>
                  <a:pt x="4950515" y="1278383"/>
                </a:cubicBezTo>
                <a:cubicBezTo>
                  <a:pt x="5014511" y="1148762"/>
                  <a:pt x="5140861" y="861628"/>
                  <a:pt x="5167116" y="786153"/>
                </a:cubicBezTo>
                <a:cubicBezTo>
                  <a:pt x="5193371" y="710678"/>
                  <a:pt x="5155629" y="738570"/>
                  <a:pt x="5108043" y="825531"/>
                </a:cubicBezTo>
                <a:cubicBezTo>
                  <a:pt x="5060457" y="912492"/>
                  <a:pt x="4930825" y="1197986"/>
                  <a:pt x="4881597" y="1307917"/>
                </a:cubicBezTo>
                <a:cubicBezTo>
                  <a:pt x="4832370" y="1417849"/>
                  <a:pt x="4842215" y="1421130"/>
                  <a:pt x="4812678" y="1485120"/>
                </a:cubicBezTo>
                <a:cubicBezTo>
                  <a:pt x="4783142" y="1549110"/>
                  <a:pt x="4735555" y="1647555"/>
                  <a:pt x="4704378" y="1691856"/>
                </a:cubicBezTo>
                <a:cubicBezTo>
                  <a:pt x="4673201" y="1736157"/>
                  <a:pt x="4648587" y="1764050"/>
                  <a:pt x="4625614" y="1750924"/>
                </a:cubicBezTo>
                <a:cubicBezTo>
                  <a:pt x="4602641" y="1737798"/>
                  <a:pt x="4568182" y="1690216"/>
                  <a:pt x="4566541" y="1613100"/>
                </a:cubicBezTo>
                <a:cubicBezTo>
                  <a:pt x="4564900" y="1535984"/>
                  <a:pt x="4601000" y="1370267"/>
                  <a:pt x="4615768" y="1288228"/>
                </a:cubicBezTo>
                <a:cubicBezTo>
                  <a:pt x="4630536" y="1206190"/>
                  <a:pt x="4646945" y="1183218"/>
                  <a:pt x="4655150" y="1120869"/>
                </a:cubicBezTo>
                <a:cubicBezTo>
                  <a:pt x="4663355" y="1058520"/>
                  <a:pt x="4658432" y="986326"/>
                  <a:pt x="4664996" y="914132"/>
                </a:cubicBezTo>
                <a:cubicBezTo>
                  <a:pt x="4671560" y="841938"/>
                  <a:pt x="4689609" y="738570"/>
                  <a:pt x="4694532" y="687706"/>
                </a:cubicBezTo>
                <a:cubicBezTo>
                  <a:pt x="4699455" y="636842"/>
                  <a:pt x="4702736" y="554805"/>
                  <a:pt x="4694532" y="608950"/>
                </a:cubicBezTo>
                <a:cubicBezTo>
                  <a:pt x="4686328" y="663095"/>
                  <a:pt x="4661714" y="887880"/>
                  <a:pt x="4645305" y="1012578"/>
                </a:cubicBezTo>
                <a:cubicBezTo>
                  <a:pt x="4628896" y="1137276"/>
                  <a:pt x="4610845" y="1263616"/>
                  <a:pt x="4596077" y="1357140"/>
                </a:cubicBezTo>
                <a:cubicBezTo>
                  <a:pt x="4581309" y="1450664"/>
                  <a:pt x="4571463" y="1514653"/>
                  <a:pt x="4556695" y="1573721"/>
                </a:cubicBezTo>
                <a:cubicBezTo>
                  <a:pt x="4541927" y="1632789"/>
                  <a:pt x="4518954" y="1682012"/>
                  <a:pt x="4507468" y="1711546"/>
                </a:cubicBezTo>
                <a:cubicBezTo>
                  <a:pt x="4495982" y="1741080"/>
                  <a:pt x="4504186" y="1759128"/>
                  <a:pt x="4487777" y="1750924"/>
                </a:cubicBezTo>
                <a:cubicBezTo>
                  <a:pt x="4471368" y="1742720"/>
                  <a:pt x="4468086" y="1682012"/>
                  <a:pt x="4409013" y="1662323"/>
                </a:cubicBezTo>
                <a:cubicBezTo>
                  <a:pt x="4349940" y="1642634"/>
                  <a:pt x="4223589" y="1637711"/>
                  <a:pt x="4133339" y="1632789"/>
                </a:cubicBezTo>
                <a:cubicBezTo>
                  <a:pt x="4043089" y="1627867"/>
                  <a:pt x="3952839" y="1655760"/>
                  <a:pt x="3867511" y="1632789"/>
                </a:cubicBezTo>
                <a:cubicBezTo>
                  <a:pt x="3782184" y="1609818"/>
                  <a:pt x="3682088" y="1524498"/>
                  <a:pt x="3621374" y="1494964"/>
                </a:cubicBezTo>
                <a:cubicBezTo>
                  <a:pt x="3560660" y="1465430"/>
                  <a:pt x="3557378" y="1463790"/>
                  <a:pt x="3503228" y="1455586"/>
                </a:cubicBezTo>
                <a:cubicBezTo>
                  <a:pt x="3449078" y="1447382"/>
                  <a:pt x="3350623" y="1447382"/>
                  <a:pt x="3296473" y="1445741"/>
                </a:cubicBezTo>
                <a:cubicBezTo>
                  <a:pt x="3242323" y="1444100"/>
                  <a:pt x="3230836" y="1452304"/>
                  <a:pt x="3178327" y="1445741"/>
                </a:cubicBezTo>
                <a:cubicBezTo>
                  <a:pt x="3125818" y="1439178"/>
                  <a:pt x="3053617" y="1434256"/>
                  <a:pt x="2981417" y="1406363"/>
                </a:cubicBezTo>
                <a:cubicBezTo>
                  <a:pt x="2909217" y="1378470"/>
                  <a:pt x="2843580" y="1301354"/>
                  <a:pt x="2745125" y="1278383"/>
                </a:cubicBezTo>
                <a:cubicBezTo>
                  <a:pt x="2646670" y="1255412"/>
                  <a:pt x="2494065" y="1268538"/>
                  <a:pt x="2390687" y="1268538"/>
                </a:cubicBezTo>
                <a:cubicBezTo>
                  <a:pt x="2287309" y="1268538"/>
                  <a:pt x="2192136" y="1276742"/>
                  <a:pt x="2124859" y="1278383"/>
                </a:cubicBezTo>
                <a:cubicBezTo>
                  <a:pt x="2057582" y="1280024"/>
                  <a:pt x="2031327" y="1293150"/>
                  <a:pt x="1987022" y="1278383"/>
                </a:cubicBezTo>
                <a:cubicBezTo>
                  <a:pt x="1942717" y="1263616"/>
                  <a:pt x="1882004" y="1237363"/>
                  <a:pt x="1859031" y="1189781"/>
                </a:cubicBezTo>
                <a:cubicBezTo>
                  <a:pt x="1836058" y="1142199"/>
                  <a:pt x="1839340" y="1047034"/>
                  <a:pt x="1849185" y="992889"/>
                </a:cubicBezTo>
                <a:cubicBezTo>
                  <a:pt x="1859030" y="938744"/>
                  <a:pt x="1888568" y="910851"/>
                  <a:pt x="1918104" y="864909"/>
                </a:cubicBezTo>
                <a:cubicBezTo>
                  <a:pt x="1947641" y="818967"/>
                  <a:pt x="2005072" y="759900"/>
                  <a:pt x="2026404" y="717240"/>
                </a:cubicBezTo>
                <a:cubicBezTo>
                  <a:pt x="2047736" y="674580"/>
                  <a:pt x="2047736" y="651610"/>
                  <a:pt x="2046095" y="608950"/>
                </a:cubicBezTo>
                <a:cubicBezTo>
                  <a:pt x="2044454" y="566290"/>
                  <a:pt x="2028045" y="499018"/>
                  <a:pt x="2016559" y="461280"/>
                </a:cubicBezTo>
                <a:cubicBezTo>
                  <a:pt x="2005073" y="423542"/>
                  <a:pt x="2016559" y="446514"/>
                  <a:pt x="1977177" y="382524"/>
                </a:cubicBezTo>
                <a:cubicBezTo>
                  <a:pt x="1937795" y="318534"/>
                  <a:pt x="1814726" y="139690"/>
                  <a:pt x="1780267" y="77341"/>
                </a:cubicBezTo>
                <a:cubicBezTo>
                  <a:pt x="1745808" y="14992"/>
                  <a:pt x="1768780" y="-16183"/>
                  <a:pt x="1770421" y="8428"/>
                </a:cubicBezTo>
                <a:cubicBezTo>
                  <a:pt x="1772062" y="33039"/>
                  <a:pt x="1863953" y="202039"/>
                  <a:pt x="1790112" y="225010"/>
                </a:cubicBezTo>
                <a:cubicBezTo>
                  <a:pt x="1716271" y="247981"/>
                  <a:pt x="1365115" y="141331"/>
                  <a:pt x="1327374" y="146253"/>
                </a:cubicBezTo>
                <a:cubicBezTo>
                  <a:pt x="1289633" y="151175"/>
                  <a:pt x="1478338" y="233214"/>
                  <a:pt x="1563666" y="254544"/>
                </a:cubicBezTo>
                <a:cubicBezTo>
                  <a:pt x="1648994" y="275874"/>
                  <a:pt x="1772063" y="243058"/>
                  <a:pt x="1839340" y="274233"/>
                </a:cubicBezTo>
                <a:cubicBezTo>
                  <a:pt x="1906618" y="305407"/>
                  <a:pt x="1947640" y="367757"/>
                  <a:pt x="1967331" y="441591"/>
                </a:cubicBezTo>
                <a:cubicBezTo>
                  <a:pt x="1987022" y="515425"/>
                  <a:pt x="1987023" y="617153"/>
                  <a:pt x="1957486" y="717240"/>
                </a:cubicBezTo>
                <a:cubicBezTo>
                  <a:pt x="1927950" y="817327"/>
                  <a:pt x="1819648" y="961715"/>
                  <a:pt x="1790112" y="1042112"/>
                </a:cubicBezTo>
                <a:cubicBezTo>
                  <a:pt x="1760576" y="1122509"/>
                  <a:pt x="1819649" y="1222597"/>
                  <a:pt x="1780267" y="1199626"/>
                </a:cubicBezTo>
                <a:cubicBezTo>
                  <a:pt x="1740885" y="1176655"/>
                  <a:pt x="1611253" y="986326"/>
                  <a:pt x="1553821" y="904288"/>
                </a:cubicBezTo>
                <a:cubicBezTo>
                  <a:pt x="1496389" y="822250"/>
                  <a:pt x="1506235" y="777949"/>
                  <a:pt x="1435675" y="707396"/>
                </a:cubicBezTo>
                <a:cubicBezTo>
                  <a:pt x="1365116" y="636843"/>
                  <a:pt x="1228919" y="556445"/>
                  <a:pt x="1130464" y="480970"/>
                </a:cubicBezTo>
                <a:cubicBezTo>
                  <a:pt x="1032009" y="405495"/>
                  <a:pt x="946682" y="318534"/>
                  <a:pt x="844945" y="254544"/>
                </a:cubicBezTo>
                <a:cubicBezTo>
                  <a:pt x="743208" y="190554"/>
                  <a:pt x="593885" y="124923"/>
                  <a:pt x="520044" y="97030"/>
                </a:cubicBezTo>
                <a:cubicBezTo>
                  <a:pt x="446203" y="69137"/>
                  <a:pt x="408462" y="65855"/>
                  <a:pt x="401898" y="87185"/>
                </a:cubicBezTo>
                <a:cubicBezTo>
                  <a:pt x="395334" y="108515"/>
                  <a:pt x="428153" y="187272"/>
                  <a:pt x="480662" y="225010"/>
                </a:cubicBezTo>
                <a:cubicBezTo>
                  <a:pt x="533171" y="262748"/>
                  <a:pt x="652958" y="292281"/>
                  <a:pt x="716954" y="313611"/>
                </a:cubicBezTo>
                <a:cubicBezTo>
                  <a:pt x="780950" y="334941"/>
                  <a:pt x="979500" y="338223"/>
                  <a:pt x="864636" y="352990"/>
                </a:cubicBezTo>
                <a:cubicBezTo>
                  <a:pt x="749772" y="367757"/>
                  <a:pt x="136069" y="389087"/>
                  <a:pt x="27769" y="402213"/>
                </a:cubicBezTo>
                <a:cubicBezTo>
                  <a:pt x="-80531" y="415339"/>
                  <a:pt x="159043" y="425184"/>
                  <a:pt x="214834" y="431747"/>
                </a:cubicBezTo>
                <a:cubicBezTo>
                  <a:pt x="270625" y="438310"/>
                  <a:pt x="329698" y="433387"/>
                  <a:pt x="362516" y="441591"/>
                </a:cubicBezTo>
                <a:cubicBezTo>
                  <a:pt x="395334" y="449795"/>
                  <a:pt x="382208" y="482611"/>
                  <a:pt x="411744" y="480970"/>
                </a:cubicBezTo>
                <a:cubicBezTo>
                  <a:pt x="441280" y="479329"/>
                  <a:pt x="488867" y="441592"/>
                  <a:pt x="539735" y="431747"/>
                </a:cubicBezTo>
                <a:cubicBezTo>
                  <a:pt x="590603" y="421902"/>
                  <a:pt x="677572" y="423543"/>
                  <a:pt x="716954" y="421902"/>
                </a:cubicBezTo>
                <a:cubicBezTo>
                  <a:pt x="756336" y="420261"/>
                  <a:pt x="776027" y="421902"/>
                  <a:pt x="776027" y="421902"/>
                </a:cubicBezTo>
                <a:cubicBezTo>
                  <a:pt x="815409" y="421902"/>
                  <a:pt x="905660" y="413698"/>
                  <a:pt x="953246" y="421902"/>
                </a:cubicBezTo>
                <a:cubicBezTo>
                  <a:pt x="1000832" y="430106"/>
                  <a:pt x="1030369" y="454717"/>
                  <a:pt x="1061546" y="471125"/>
                </a:cubicBezTo>
                <a:cubicBezTo>
                  <a:pt x="1092723" y="487533"/>
                  <a:pt x="1107492" y="477688"/>
                  <a:pt x="1140310" y="520348"/>
                </a:cubicBezTo>
                <a:cubicBezTo>
                  <a:pt x="1173128" y="563008"/>
                  <a:pt x="1233842" y="672940"/>
                  <a:pt x="1258456" y="727085"/>
                </a:cubicBezTo>
                <a:cubicBezTo>
                  <a:pt x="1283070" y="781230"/>
                  <a:pt x="1265019" y="835376"/>
                  <a:pt x="1268301" y="87475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69691" y="2903946"/>
            <a:ext cx="454068" cy="285890"/>
          </a:xfrm>
          <a:custGeom>
            <a:avLst/>
            <a:gdLst>
              <a:gd name="connsiteX0" fmla="*/ 275673 w 621442"/>
              <a:gd name="connsiteY0" fmla="*/ 0 h 285890"/>
              <a:gd name="connsiteX1" fmla="*/ 137837 w 621442"/>
              <a:gd name="connsiteY1" fmla="*/ 9845 h 285890"/>
              <a:gd name="connsiteX2" fmla="*/ 98455 w 621442"/>
              <a:gd name="connsiteY2" fmla="*/ 39379 h 285890"/>
              <a:gd name="connsiteX3" fmla="*/ 19691 w 621442"/>
              <a:gd name="connsiteY3" fmla="*/ 78757 h 285890"/>
              <a:gd name="connsiteX4" fmla="*/ 0 w 621442"/>
              <a:gd name="connsiteY4" fmla="*/ 157514 h 285890"/>
              <a:gd name="connsiteX5" fmla="*/ 19691 w 621442"/>
              <a:gd name="connsiteY5" fmla="*/ 206737 h 285890"/>
              <a:gd name="connsiteX6" fmla="*/ 78764 w 621442"/>
              <a:gd name="connsiteY6" fmla="*/ 255960 h 285890"/>
              <a:gd name="connsiteX7" fmla="*/ 177219 w 621442"/>
              <a:gd name="connsiteY7" fmla="*/ 265805 h 285890"/>
              <a:gd name="connsiteX8" fmla="*/ 305210 w 621442"/>
              <a:gd name="connsiteY8" fmla="*/ 285494 h 285890"/>
              <a:gd name="connsiteX9" fmla="*/ 423356 w 621442"/>
              <a:gd name="connsiteY9" fmla="*/ 246116 h 285890"/>
              <a:gd name="connsiteX10" fmla="*/ 502120 w 621442"/>
              <a:gd name="connsiteY10" fmla="*/ 206737 h 285890"/>
              <a:gd name="connsiteX11" fmla="*/ 600575 w 621442"/>
              <a:gd name="connsiteY11" fmla="*/ 88602 h 285890"/>
              <a:gd name="connsiteX12" fmla="*/ 610420 w 621442"/>
              <a:gd name="connsiteY12" fmla="*/ 29534 h 285890"/>
              <a:gd name="connsiteX13" fmla="*/ 472583 w 621442"/>
              <a:gd name="connsiteY13" fmla="*/ 9845 h 285890"/>
              <a:gd name="connsiteX14" fmla="*/ 275673 w 621442"/>
              <a:gd name="connsiteY14" fmla="*/ 0 h 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442" h="285890">
                <a:moveTo>
                  <a:pt x="275673" y="0"/>
                </a:moveTo>
                <a:cubicBezTo>
                  <a:pt x="219882" y="0"/>
                  <a:pt x="167373" y="3282"/>
                  <a:pt x="137837" y="9845"/>
                </a:cubicBezTo>
                <a:cubicBezTo>
                  <a:pt x="108301" y="16408"/>
                  <a:pt x="118146" y="27894"/>
                  <a:pt x="98455" y="39379"/>
                </a:cubicBezTo>
                <a:cubicBezTo>
                  <a:pt x="78764" y="50864"/>
                  <a:pt x="36100" y="59068"/>
                  <a:pt x="19691" y="78757"/>
                </a:cubicBezTo>
                <a:cubicBezTo>
                  <a:pt x="3282" y="98446"/>
                  <a:pt x="0" y="136184"/>
                  <a:pt x="0" y="157514"/>
                </a:cubicBezTo>
                <a:cubicBezTo>
                  <a:pt x="0" y="178844"/>
                  <a:pt x="6564" y="190329"/>
                  <a:pt x="19691" y="206737"/>
                </a:cubicBezTo>
                <a:cubicBezTo>
                  <a:pt x="32818" y="223145"/>
                  <a:pt x="52509" y="246115"/>
                  <a:pt x="78764" y="255960"/>
                </a:cubicBezTo>
                <a:cubicBezTo>
                  <a:pt x="105019" y="265805"/>
                  <a:pt x="139478" y="260883"/>
                  <a:pt x="177219" y="265805"/>
                </a:cubicBezTo>
                <a:cubicBezTo>
                  <a:pt x="214960" y="270727"/>
                  <a:pt x="264187" y="288776"/>
                  <a:pt x="305210" y="285494"/>
                </a:cubicBezTo>
                <a:cubicBezTo>
                  <a:pt x="346233" y="282213"/>
                  <a:pt x="390538" y="259242"/>
                  <a:pt x="423356" y="246116"/>
                </a:cubicBezTo>
                <a:cubicBezTo>
                  <a:pt x="456174" y="232990"/>
                  <a:pt x="472584" y="232989"/>
                  <a:pt x="502120" y="206737"/>
                </a:cubicBezTo>
                <a:cubicBezTo>
                  <a:pt x="531656" y="180485"/>
                  <a:pt x="582525" y="118136"/>
                  <a:pt x="600575" y="88602"/>
                </a:cubicBezTo>
                <a:cubicBezTo>
                  <a:pt x="618625" y="59068"/>
                  <a:pt x="631752" y="42660"/>
                  <a:pt x="610420" y="29534"/>
                </a:cubicBezTo>
                <a:cubicBezTo>
                  <a:pt x="589088" y="16408"/>
                  <a:pt x="530015" y="14767"/>
                  <a:pt x="472583" y="9845"/>
                </a:cubicBezTo>
                <a:cubicBezTo>
                  <a:pt x="415151" y="4923"/>
                  <a:pt x="331464" y="0"/>
                  <a:pt x="2756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449577" y="2519409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198516">
            <a:off x="5028987" y="2610044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31351">
            <a:off x="5551271" y="2750936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831351">
            <a:off x="6071455" y="2887582"/>
            <a:ext cx="427012" cy="393494"/>
          </a:xfrm>
          <a:custGeom>
            <a:avLst/>
            <a:gdLst>
              <a:gd name="connsiteX0" fmla="*/ 17229 w 427012"/>
              <a:gd name="connsiteY0" fmla="*/ 57853 h 393494"/>
              <a:gd name="connsiteX1" fmla="*/ 27075 w 427012"/>
              <a:gd name="connsiteY1" fmla="*/ 372880 h 393494"/>
              <a:gd name="connsiteX2" fmla="*/ 253521 w 427012"/>
              <a:gd name="connsiteY2" fmla="*/ 363035 h 393494"/>
              <a:gd name="connsiteX3" fmla="*/ 381513 w 427012"/>
              <a:gd name="connsiteY3" fmla="*/ 363035 h 393494"/>
              <a:gd name="connsiteX4" fmla="*/ 411049 w 427012"/>
              <a:gd name="connsiteY4" fmla="*/ 38163 h 393494"/>
              <a:gd name="connsiteX5" fmla="*/ 145221 w 427012"/>
              <a:gd name="connsiteY5" fmla="*/ 8630 h 393494"/>
              <a:gd name="connsiteX6" fmla="*/ 17229 w 427012"/>
              <a:gd name="connsiteY6" fmla="*/ 57853 h 39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12" h="393494">
                <a:moveTo>
                  <a:pt x="17229" y="57853"/>
                </a:moveTo>
                <a:cubicBezTo>
                  <a:pt x="-2462" y="118561"/>
                  <a:pt x="-12307" y="322016"/>
                  <a:pt x="27075" y="372880"/>
                </a:cubicBezTo>
                <a:cubicBezTo>
                  <a:pt x="66457" y="423744"/>
                  <a:pt x="194448" y="364676"/>
                  <a:pt x="253521" y="363035"/>
                </a:cubicBezTo>
                <a:cubicBezTo>
                  <a:pt x="312594" y="361394"/>
                  <a:pt x="355258" y="417180"/>
                  <a:pt x="381513" y="363035"/>
                </a:cubicBezTo>
                <a:cubicBezTo>
                  <a:pt x="407768" y="308890"/>
                  <a:pt x="450431" y="97230"/>
                  <a:pt x="411049" y="38163"/>
                </a:cubicBezTo>
                <a:cubicBezTo>
                  <a:pt x="371667" y="-20904"/>
                  <a:pt x="210858" y="5348"/>
                  <a:pt x="145221" y="8630"/>
                </a:cubicBezTo>
                <a:cubicBezTo>
                  <a:pt x="79584" y="11912"/>
                  <a:pt x="36920" y="-2855"/>
                  <a:pt x="17229" y="57853"/>
                </a:cubicBezTo>
                <a:close/>
              </a:path>
            </a:pathLst>
          </a:custGeom>
          <a:gradFill flip="none" rotWithShape="1">
            <a:gsLst>
              <a:gs pos="87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98643" y="1543363"/>
            <a:ext cx="128876" cy="307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7518" y="1548238"/>
            <a:ext cx="314841" cy="479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9372" y="958587"/>
            <a:ext cx="2235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Axon </a:t>
            </a:r>
          </a:p>
          <a:p>
            <a:r>
              <a:rPr lang="en-US" sz="1600" dirty="0" smtClean="0"/>
              <a:t>terminals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5688" y="1448917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Myelin sheath</a:t>
            </a:r>
          </a:p>
        </p:txBody>
      </p:sp>
      <p:cxnSp>
        <p:nvCxnSpPr>
          <p:cNvPr id="28" name="Straight Connector 27"/>
          <p:cNvCxnSpPr>
            <a:endCxn id="10" idx="5"/>
          </p:cNvCxnSpPr>
          <p:nvPr/>
        </p:nvCxnSpPr>
        <p:spPr>
          <a:xfrm flipH="1">
            <a:off x="5242580" y="1818249"/>
            <a:ext cx="267786" cy="78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15854" y="3064639"/>
            <a:ext cx="1182180" cy="114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5413" y="4238719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Cell nucleus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204111" y="1850534"/>
            <a:ext cx="34653" cy="99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945" y="2815353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Dendrites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04643" y="3022878"/>
            <a:ext cx="835021" cy="615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39664" y="3326482"/>
            <a:ext cx="1099708" cy="31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6541" y="3658762"/>
            <a:ext cx="22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Axon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2178" y="179794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365755" y="2458260"/>
            <a:ext cx="1625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Input</a:t>
            </a:r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Signals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570" y="5120832"/>
            <a:ext cx="52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biological neuron.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2178" y="2506140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2178" y="3189836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82178" y="38111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82178" y="4471559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204111" y="2705531"/>
            <a:ext cx="515007" cy="136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5764" y="2458260"/>
            <a:ext cx="16259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Output</a:t>
            </a:r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Signals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65492" y="2215812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65492" y="2899508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65492" y="3520831"/>
            <a:ext cx="365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0" y="2235721"/>
            <a:ext cx="4737100" cy="356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410961" y="4146028"/>
            <a:ext cx="4145630" cy="10496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78652" y="2655555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78653" y="5369046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432" y="2907466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6923" y="5500858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87" y="4916521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</a:t>
            </a:r>
            <a:r>
              <a:rPr lang="en-US" baseline="-25000" dirty="0" err="1" smtClean="0"/>
              <a:t>min</a:t>
            </a:r>
            <a:r>
              <a:rPr lang="en-US" dirty="0" smtClean="0"/>
              <a:t>(w)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0328" y="5101187"/>
            <a:ext cx="173171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2023" y="3726175"/>
            <a:ext cx="598232" cy="11903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1550590" y="1755521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3912" y="4051560"/>
            <a:ext cx="346343" cy="325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47540" y="4303470"/>
            <a:ext cx="186182" cy="398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02469" y="3799650"/>
            <a:ext cx="195697" cy="503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73648" y="4303470"/>
            <a:ext cx="195698" cy="30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056960" y="4612129"/>
            <a:ext cx="195698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852842" y="4796795"/>
            <a:ext cx="195698" cy="119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05079" y="4916521"/>
            <a:ext cx="147764" cy="52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2640" y="6093964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gradient descent.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896261" y="3786906"/>
            <a:ext cx="1092087" cy="127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88348" y="3614984"/>
            <a:ext cx="94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757215" y="1944799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57216" y="4658290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995" y="2196710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5486" y="4790102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429153" y="1044765"/>
            <a:ext cx="3999087" cy="2692255"/>
          </a:xfrm>
          <a:prstGeom prst="arc">
            <a:avLst>
              <a:gd name="adj1" fmla="val 16200000"/>
              <a:gd name="adj2" fmla="val 54637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00610" y="3528029"/>
            <a:ext cx="1331872" cy="677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1203" y="538320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arge learning rate: Overshooting.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09291" y="2706875"/>
            <a:ext cx="1653091" cy="149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10115" y="2566042"/>
            <a:ext cx="2408477" cy="128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2192" y="1962474"/>
            <a:ext cx="1" cy="2718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982193" y="4675965"/>
            <a:ext cx="34634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2972" y="2214385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J(w)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30463" y="4807777"/>
            <a:ext cx="9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840498" y="2637954"/>
            <a:ext cx="84742" cy="268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6180" y="5374906"/>
            <a:ext cx="485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 learning </a:t>
            </a:r>
            <a:r>
              <a:rPr lang="en-US" b="1" dirty="0"/>
              <a:t>rate: </a:t>
            </a:r>
            <a:r>
              <a:rPr lang="en-US" b="1" dirty="0" smtClean="0"/>
              <a:t>Many iterations</a:t>
            </a:r>
          </a:p>
          <a:p>
            <a:r>
              <a:rPr lang="en-US" b="1" dirty="0"/>
              <a:t>u</a:t>
            </a:r>
            <a:r>
              <a:rPr lang="en-US" b="1" dirty="0" smtClean="0"/>
              <a:t>ntil convergence and trapping in </a:t>
            </a:r>
          </a:p>
          <a:p>
            <a:r>
              <a:rPr lang="en-US" b="1" dirty="0"/>
              <a:t>l</a:t>
            </a:r>
            <a:r>
              <a:rPr lang="en-US" b="1" dirty="0" smtClean="0"/>
              <a:t>ocal minima.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9212" y="2927474"/>
            <a:ext cx="71286" cy="242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2666" y="3935465"/>
            <a:ext cx="84742" cy="6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86087" y="3624195"/>
            <a:ext cx="42371" cy="15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526100" y="3801052"/>
            <a:ext cx="42242" cy="13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28459" y="3425490"/>
            <a:ext cx="60838" cy="16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695776" y="3187910"/>
            <a:ext cx="73436" cy="194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424522" y="2293933"/>
            <a:ext cx="2635382" cy="2062852"/>
          </a:xfrm>
          <a:custGeom>
            <a:avLst/>
            <a:gdLst>
              <a:gd name="connsiteX0" fmla="*/ 7558 w 1695360"/>
              <a:gd name="connsiteY0" fmla="*/ 0 h 1641161"/>
              <a:gd name="connsiteX1" fmla="*/ 107823 w 1695360"/>
              <a:gd name="connsiteY1" fmla="*/ 1345279 h 1641161"/>
              <a:gd name="connsiteX2" fmla="*/ 759549 w 1695360"/>
              <a:gd name="connsiteY2" fmla="*/ 1637731 h 1641161"/>
              <a:gd name="connsiteX3" fmla="*/ 1026923 w 1695360"/>
              <a:gd name="connsiteY3" fmla="*/ 1245010 h 1641161"/>
              <a:gd name="connsiteX4" fmla="*/ 1377852 w 1695360"/>
              <a:gd name="connsiteY4" fmla="*/ 1328568 h 1641161"/>
              <a:gd name="connsiteX5" fmla="*/ 1695360 w 1695360"/>
              <a:gd name="connsiteY5" fmla="*/ 50134 h 16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360" h="1641161">
                <a:moveTo>
                  <a:pt x="7558" y="0"/>
                </a:moveTo>
                <a:cubicBezTo>
                  <a:pt x="-4976" y="536162"/>
                  <a:pt x="-17509" y="1072324"/>
                  <a:pt x="107823" y="1345279"/>
                </a:cubicBezTo>
                <a:cubicBezTo>
                  <a:pt x="233155" y="1618234"/>
                  <a:pt x="606366" y="1654442"/>
                  <a:pt x="759549" y="1637731"/>
                </a:cubicBezTo>
                <a:cubicBezTo>
                  <a:pt x="912732" y="1621020"/>
                  <a:pt x="923873" y="1296537"/>
                  <a:pt x="1026923" y="1245010"/>
                </a:cubicBezTo>
                <a:cubicBezTo>
                  <a:pt x="1129973" y="1193483"/>
                  <a:pt x="1266446" y="1527714"/>
                  <a:pt x="1377852" y="1328568"/>
                </a:cubicBezTo>
                <a:cubicBezTo>
                  <a:pt x="1489258" y="1129422"/>
                  <a:pt x="1695360" y="50134"/>
                  <a:pt x="1695360" y="5013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2640" y="5522289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Rosenblatt’s perceptron.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7305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31340" y="2321339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4214" y="2321339"/>
            <a:ext cx="1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375925" y="3728835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515039" y="3530464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93" idx="2"/>
          </p:cNvCxnSpPr>
          <p:nvPr/>
        </p:nvCxnSpPr>
        <p:spPr>
          <a:xfrm>
            <a:off x="1002351" y="3045956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1051" y="3573914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3" idx="2"/>
          </p:cNvCxnSpPr>
          <p:nvPr/>
        </p:nvCxnSpPr>
        <p:spPr>
          <a:xfrm flipV="1">
            <a:off x="971546" y="3699856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3" idx="2"/>
          </p:cNvCxnSpPr>
          <p:nvPr/>
        </p:nvCxnSpPr>
        <p:spPr>
          <a:xfrm flipV="1">
            <a:off x="971546" y="3699856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84605" y="3435889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435948" y="3478997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15475" y="3697161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78340" y="3384843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002351" y="4186836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99" name="Straight Connector 98"/>
          <p:cNvCxnSpPr>
            <a:stCxn id="93" idx="6"/>
            <a:endCxn id="100" idx="2"/>
          </p:cNvCxnSpPr>
          <p:nvPr/>
        </p:nvCxnSpPr>
        <p:spPr>
          <a:xfrm>
            <a:off x="3529177" y="3699856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57305" y="343852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/>
          <p:nvPr/>
        </p:nvCxnSpPr>
        <p:spPr>
          <a:xfrm rot="10800000" flipV="1">
            <a:off x="4378745" y="3601495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331148" y="301883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31340" y="342244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31148" y="382191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31340" y="422815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10178" y="334762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96877" y="41528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14497" y="37622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96120" y="29409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14" name="Oval 113"/>
          <p:cNvSpPr/>
          <p:nvPr/>
        </p:nvSpPr>
        <p:spPr>
          <a:xfrm>
            <a:off x="664089" y="280549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5853" y="3419639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089" y="396192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72640" y="451918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76195" y="337454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0770" y="278449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6846" y="391993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9780" y="447362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52191" y="2294665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 input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0984" y="1354019"/>
            <a:ext cx="0" cy="348476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86121" y="3374755"/>
            <a:ext cx="3227075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223" y="2440587"/>
            <a:ext cx="0" cy="1684447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8739" y="2440587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36756" y="4093954"/>
            <a:ext cx="1264457" cy="0"/>
          </a:xfrm>
          <a:prstGeom prst="line">
            <a:avLst/>
          </a:prstGeom>
          <a:ln w="666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0223" y="3344452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3701" y="3755702"/>
            <a:ext cx="37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5305" y="227809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355975" y="2467031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61442" y="4099813"/>
            <a:ext cx="22542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80222" y="3299167"/>
            <a:ext cx="1" cy="1511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69638" y="33444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6756" y="1186079"/>
            <a:ext cx="7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3175" y="5154208"/>
            <a:ext cx="62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397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61847" y="1191969"/>
            <a:ext cx="0" cy="244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52077" y="3640016"/>
            <a:ext cx="3018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3849077" y="2041769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3956538" y="230163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4210535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4261338" y="21883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647829" y="1582615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4216399" y="251655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741616" y="2526323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91184" y="2518506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210535" y="2848707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3581400" y="2209800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3581400" y="1897184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49768" y="1690077"/>
            <a:ext cx="1494691" cy="1920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8294" y="3561080"/>
            <a:ext cx="1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2129692" y="2498578"/>
            <a:ext cx="173893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2781" y="3910830"/>
            <a:ext cx="390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a linear decision boundary</a:t>
            </a:r>
          </a:p>
          <a:p>
            <a:r>
              <a:rPr lang="en-US" b="1" dirty="0" smtClean="0"/>
              <a:t>for binary classification.</a:t>
            </a:r>
          </a:p>
        </p:txBody>
      </p:sp>
      <p:sp>
        <p:nvSpPr>
          <p:cNvPr id="55" name="Minus 54"/>
          <p:cNvSpPr/>
          <p:nvPr/>
        </p:nvSpPr>
        <p:spPr>
          <a:xfrm>
            <a:off x="2618152" y="24286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2770552" y="25810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2701190" y="281158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3075352" y="2885830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2756876" y="3067537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2992314" y="265332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inus 60"/>
          <p:cNvSpPr/>
          <p:nvPr/>
        </p:nvSpPr>
        <p:spPr>
          <a:xfrm>
            <a:off x="3185741" y="28158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3092934" y="32648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3259010" y="1834661"/>
            <a:ext cx="214923" cy="214923"/>
          </a:xfrm>
          <a:prstGeom prst="plus">
            <a:avLst>
              <a:gd name="adj" fmla="val 475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3338141" y="2968282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407503" y="321290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3102703" y="3081994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2800831" y="3273471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3301993" y="3412973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68"/>
          <p:cNvSpPr/>
          <p:nvPr/>
        </p:nvSpPr>
        <p:spPr>
          <a:xfrm>
            <a:off x="2572231" y="341883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2590797" y="2985476"/>
            <a:ext cx="166076" cy="781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8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8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8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51" name="Straight Connector 50"/>
          <p:cNvCxnSpPr>
            <a:stCxn id="18" idx="6"/>
            <a:endCxn id="54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950572" y="42022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089686" y="400390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808777" y="393244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endCxn id="108" idx="6"/>
          </p:cNvCxnSpPr>
          <p:nvPr/>
        </p:nvCxnSpPr>
        <p:spPr>
          <a:xfrm flipH="1" flipV="1">
            <a:off x="5376524" y="4207422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02512" y="3881402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107" name="Straight Connector 106"/>
          <p:cNvCxnSpPr>
            <a:stCxn id="97" idx="6"/>
            <a:endCxn id="121" idx="2"/>
          </p:cNvCxnSpPr>
          <p:nvPr/>
        </p:nvCxnSpPr>
        <p:spPr>
          <a:xfrm>
            <a:off x="3353349" y="4196415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31952" y="394345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/>
          <p:nvPr/>
        </p:nvCxnSpPr>
        <p:spPr>
          <a:xfrm rot="10800000" flipV="1">
            <a:off x="4953392" y="4074940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624441" y="359085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0" idx="3"/>
          </p:cNvCxnSpPr>
          <p:nvPr/>
        </p:nvCxnSpPr>
        <p:spPr>
          <a:xfrm>
            <a:off x="2349757" y="3613654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016008" y="4217918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155122" y="4019547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897388" y="3938101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045718" y="4093006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1" idx="6"/>
            <a:endCxn id="108" idx="2"/>
          </p:cNvCxnSpPr>
          <p:nvPr/>
        </p:nvCxnSpPr>
        <p:spPr>
          <a:xfrm>
            <a:off x="4441960" y="4202068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31042" y="3444507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sp>
        <p:nvSpPr>
          <p:cNvPr id="141" name="Oval 14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53" name="Oval 152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826523" y="3542515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85223" y="4070473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95718" y="4196415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95718" y="4196415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26523" y="4683395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928412" y="3613655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155320" y="351539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155512" y="39190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155320" y="431847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155512" y="472471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134350" y="384418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121049" y="464938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38669" y="425875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120292" y="343755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74" name="Oval 173"/>
          <p:cNvSpPr/>
          <p:nvPr/>
        </p:nvSpPr>
        <p:spPr>
          <a:xfrm>
            <a:off x="488261" y="330205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70025" y="391619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88261" y="445848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96812" y="501574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500367" y="387110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44942" y="328105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01018" y="44164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23952" y="497017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750677" y="4003909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130451" y="2338932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Perceptron rule.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3136992" y="5019954"/>
            <a:ext cx="293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Adaline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3980973" y="3590850"/>
            <a:ext cx="652015" cy="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2970160" y="1829489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157616" y="1825005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730019" y="4509272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60924" y="4542931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805650" y="4496765"/>
            <a:ext cx="116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Quantizer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375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65558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082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V="1">
            <a:off x="2328767" y="3972620"/>
            <a:ext cx="1977608" cy="10367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0769" y="3803343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cxnSp>
        <p:nvCxnSpPr>
          <p:cNvPr id="43" name="Straight Connector 42"/>
          <p:cNvCxnSpPr>
            <a:stCxn id="19" idx="3"/>
          </p:cNvCxnSpPr>
          <p:nvPr/>
        </p:nvCxnSpPr>
        <p:spPr>
          <a:xfrm flipV="1">
            <a:off x="4306375" y="3960281"/>
            <a:ext cx="334453" cy="1233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946516" y="444264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42121" y="439038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4210" y="467171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6491" y="4939716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Unit step function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790506" y="4965584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Activation function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08777" y="4981700"/>
            <a:ext cx="116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 input function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logistic regression classifier.</a:t>
            </a:r>
          </a:p>
        </p:txBody>
      </p:sp>
    </p:spTree>
    <p:extLst>
      <p:ext uri="{BB962C8B-B14F-4D97-AF65-F5344CB8AC3E}">
        <p14:creationId xmlns:p14="http://schemas.microsoft.com/office/powerpoint/2010/main" val="1023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379698" y="1545611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18812" y="1347240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0" idx="2"/>
          </p:cNvCxnSpPr>
          <p:nvPr/>
        </p:nvCxnSpPr>
        <p:spPr>
          <a:xfrm>
            <a:off x="1006124" y="862732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824" y="1390690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2"/>
          </p:cNvCxnSpPr>
          <p:nvPr/>
        </p:nvCxnSpPr>
        <p:spPr>
          <a:xfrm flipV="1">
            <a:off x="975319" y="1516632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975319" y="1516632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88378" y="12526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19248" y="1513937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82113" y="1201619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124" y="2003612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4" name="Straight Connector 13"/>
          <p:cNvCxnSpPr>
            <a:stCxn id="10" idx="6"/>
            <a:endCxn id="15" idx="2"/>
          </p:cNvCxnSpPr>
          <p:nvPr/>
        </p:nvCxnSpPr>
        <p:spPr>
          <a:xfrm>
            <a:off x="3532950" y="1516632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1078" y="1255298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4382518" y="1418271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4983" y="933871"/>
            <a:ext cx="0" cy="582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8368" y="933871"/>
            <a:ext cx="2595870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6043" y="735652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87023" y="933872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921" y="835611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35113" y="123922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4921" y="163869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35113" y="204493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951" y="116440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300650" y="196960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8270" y="157897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99893" y="757772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667862" y="62226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626" y="1236415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862" y="1778697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413" y="2335963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9968" y="1191324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543" y="60127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619" y="173671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553" y="229039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665" y="1286598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36037" y="3006098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 perceptron classifier.</a:t>
            </a:r>
          </a:p>
        </p:txBody>
      </p:sp>
    </p:spTree>
    <p:extLst>
      <p:ext uri="{BB962C8B-B14F-4D97-AF65-F5344CB8AC3E}">
        <p14:creationId xmlns:p14="http://schemas.microsoft.com/office/powerpoint/2010/main" val="40717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950572" y="4571612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089686" y="4373241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08777" y="4301780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10" idx="6"/>
          </p:cNvCxnSpPr>
          <p:nvPr/>
        </p:nvCxnSpPr>
        <p:spPr>
          <a:xfrm flipH="1" flipV="1">
            <a:off x="5376524" y="4576754"/>
            <a:ext cx="32356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2512" y="4250734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cxnSp>
        <p:nvCxnSpPr>
          <p:cNvPr id="9" name="Straight Connector 8"/>
          <p:cNvCxnSpPr>
            <a:stCxn id="6" idx="6"/>
            <a:endCxn id="16" idx="2"/>
          </p:cNvCxnSpPr>
          <p:nvPr/>
        </p:nvCxnSpPr>
        <p:spPr>
          <a:xfrm>
            <a:off x="3353349" y="4565747"/>
            <a:ext cx="544039" cy="5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1952" y="4312787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392" y="4444272"/>
            <a:ext cx="304893" cy="220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3778" y="3950210"/>
            <a:ext cx="0" cy="614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>
            <a:off x="2328767" y="3982986"/>
            <a:ext cx="1616891" cy="130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016008" y="4587250"/>
            <a:ext cx="307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55122" y="4388879"/>
            <a:ext cx="13325" cy="38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97388" y="4307433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45718" y="4462338"/>
            <a:ext cx="245457" cy="230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0" idx="2"/>
          </p:cNvCxnSpPr>
          <p:nvPr/>
        </p:nvCxnSpPr>
        <p:spPr>
          <a:xfrm>
            <a:off x="4441960" y="4571400"/>
            <a:ext cx="389992" cy="5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052" y="3813839"/>
            <a:ext cx="635606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Error</a:t>
            </a:r>
            <a:endParaRPr lang="en-US" sz="16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6523" y="3911847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223" y="4439805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5718" y="4565747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95718" y="4565747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523" y="5052727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7422" y="3982987"/>
            <a:ext cx="421345" cy="11934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5320" y="3884726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5512" y="428834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5320" y="468780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5512" y="509404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4350" y="4213516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1049" y="5018715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8669" y="46280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0292" y="380688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488261" y="36713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25" y="4285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8261" y="482781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6812" y="53850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367" y="42404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942" y="365039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018" y="478582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952" y="533951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50677" y="4373241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8767" y="5724632"/>
            <a:ext cx="485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Schematic of an </a:t>
            </a:r>
            <a:r>
              <a:rPr lang="en-US" b="1" dirty="0" err="1" smtClean="0"/>
              <a:t>Adaline</a:t>
            </a:r>
            <a:r>
              <a:rPr lang="en-US" b="1" dirty="0" smtClean="0"/>
              <a:t> classifier.</a:t>
            </a:r>
          </a:p>
        </p:txBody>
      </p:sp>
    </p:spTree>
    <p:extLst>
      <p:ext uri="{BB962C8B-B14F-4D97-AF65-F5344CB8AC3E}">
        <p14:creationId xmlns:p14="http://schemas.microsoft.com/office/powerpoint/2010/main" val="79344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4241402" y="5067865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344563" y="349615"/>
            <a:ext cx="4633247" cy="3954284"/>
          </a:xfrm>
          <a:prstGeom prst="wedgeRectCallout">
            <a:avLst>
              <a:gd name="adj1" fmla="val -5419"/>
              <a:gd name="adj2" fmla="val 72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606408" y="1997120"/>
            <a:ext cx="279173" cy="256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2465867" y="2584502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421600" y="1847702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   z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21518" y="551010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>
            <a:off x="5069766" y="477260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21769" y="366344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-1 otherwise.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421600" y="244424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18918" y="2444241"/>
            <a:ext cx="1609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/ (1 + </a:t>
            </a:r>
            <a:r>
              <a:rPr lang="en-US" dirty="0" err="1" smtClean="0"/>
              <a:t>exp</a:t>
            </a:r>
            <a:r>
              <a:rPr lang="en-US" dirty="0" smtClean="0"/>
              <a:t>(-z))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39183" y="566735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38783" y="1851138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39183" y="2361201"/>
            <a:ext cx="18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39183" y="3107900"/>
            <a:ext cx="183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Hyperbolic</a:t>
            </a:r>
          </a:p>
          <a:p>
            <a:r>
              <a:rPr lang="en-US" dirty="0"/>
              <a:t>t</a:t>
            </a:r>
            <a:r>
              <a:rPr lang="en-US" dirty="0" smtClean="0"/>
              <a:t>angent</a:t>
            </a:r>
          </a:p>
          <a:p>
            <a:r>
              <a:rPr lang="en-US" dirty="0" smtClean="0"/>
              <a:t>(sigmoid)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679668" y="637595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90163" y="637595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661472" y="2532248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53561" y="2813573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543438" y="2147564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723969" y="188427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719421" y="3308584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2524676" y="3349149"/>
            <a:ext cx="387019" cy="229071"/>
          </a:xfrm>
          <a:custGeom>
            <a:avLst/>
            <a:gdLst>
              <a:gd name="connsiteX0" fmla="*/ 512487 w 512487"/>
              <a:gd name="connsiteY0" fmla="*/ 0 h 351609"/>
              <a:gd name="connsiteX1" fmla="*/ 300808 w 512487"/>
              <a:gd name="connsiteY1" fmla="*/ 66839 h 351609"/>
              <a:gd name="connsiteX2" fmla="*/ 222820 w 512487"/>
              <a:gd name="connsiteY2" fmla="*/ 323057 h 351609"/>
              <a:gd name="connsiteX3" fmla="*/ 0 w 512487"/>
              <a:gd name="connsiteY3" fmla="*/ 345336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87" h="351609">
                <a:moveTo>
                  <a:pt x="512487" y="0"/>
                </a:moveTo>
                <a:cubicBezTo>
                  <a:pt x="430786" y="6498"/>
                  <a:pt x="349086" y="12996"/>
                  <a:pt x="300808" y="66839"/>
                </a:cubicBezTo>
                <a:cubicBezTo>
                  <a:pt x="252530" y="120682"/>
                  <a:pt x="272955" y="276641"/>
                  <a:pt x="222820" y="323057"/>
                </a:cubicBezTo>
                <a:cubicBezTo>
                  <a:pt x="172685" y="369473"/>
                  <a:pt x="0" y="345336"/>
                  <a:pt x="0" y="3453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513543" y="3484677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03201" y="3223394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0710" y="3126784"/>
            <a:ext cx="130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exp</a:t>
            </a:r>
            <a:r>
              <a:rPr lang="en-US" dirty="0" smtClean="0"/>
              <a:t>(2z) - 1</a:t>
            </a:r>
          </a:p>
          <a:p>
            <a:r>
              <a:rPr lang="en-US" dirty="0" err="1"/>
              <a:t>exp</a:t>
            </a:r>
            <a:r>
              <a:rPr lang="en-US" dirty="0"/>
              <a:t>(2z) </a:t>
            </a:r>
            <a:r>
              <a:rPr lang="en-US" dirty="0" smtClean="0"/>
              <a:t>+ 1 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84971" y="3481510"/>
            <a:ext cx="10817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458952" y="782438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516950" y="908424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85615" y="566735"/>
            <a:ext cx="9096" cy="35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74277" y="1283319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84772" y="1283319"/>
            <a:ext cx="0" cy="28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453561" y="1564610"/>
            <a:ext cx="420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01064" y="1554148"/>
            <a:ext cx="189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670568" y="1222955"/>
            <a:ext cx="18753" cy="433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19795" y="1255321"/>
            <a:ext cx="16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(z) = </a:t>
            </a:r>
            <a:endParaRPr lang="en-US" dirty="0"/>
          </a:p>
        </p:txBody>
      </p:sp>
      <p:sp>
        <p:nvSpPr>
          <p:cNvPr id="102" name="Left Brace 101"/>
          <p:cNvSpPr/>
          <p:nvPr/>
        </p:nvSpPr>
        <p:spPr>
          <a:xfrm>
            <a:off x="5068043" y="1181571"/>
            <a:ext cx="152003" cy="529667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220046" y="1070655"/>
            <a:ext cx="16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if z ≥ 0</a:t>
            </a:r>
          </a:p>
          <a:p>
            <a:r>
              <a:rPr lang="en-US" dirty="0" smtClean="0"/>
              <a:t>0 otherwise.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5867" y="3910410"/>
            <a:ext cx="18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</a:t>
            </a:r>
            <a:endParaRPr lang="en-US" dirty="0"/>
          </a:p>
        </p:txBody>
      </p:sp>
      <p:cxnSp>
        <p:nvCxnSpPr>
          <p:cNvPr id="106" name="Straight Connector 105"/>
          <p:cNvCxnSpPr>
            <a:endCxn id="110" idx="2"/>
          </p:cNvCxnSpPr>
          <p:nvPr/>
        </p:nvCxnSpPr>
        <p:spPr>
          <a:xfrm>
            <a:off x="986448" y="4675299"/>
            <a:ext cx="1982254" cy="653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45148" y="5203257"/>
            <a:ext cx="2036822" cy="125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0" idx="2"/>
          </p:cNvCxnSpPr>
          <p:nvPr/>
        </p:nvCxnSpPr>
        <p:spPr>
          <a:xfrm flipV="1">
            <a:off x="955643" y="5329199"/>
            <a:ext cx="2013059" cy="43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0" idx="2"/>
          </p:cNvCxnSpPr>
          <p:nvPr/>
        </p:nvCxnSpPr>
        <p:spPr>
          <a:xfrm flipV="1">
            <a:off x="955643" y="5329199"/>
            <a:ext cx="2013059" cy="979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968702" y="5065232"/>
            <a:ext cx="544572" cy="5279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799572" y="5326504"/>
            <a:ext cx="59984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62437" y="5014186"/>
            <a:ext cx="227939" cy="58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dirty="0"/>
              <a:t>Σ</a:t>
            </a:r>
            <a:endParaRPr lang="en-US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86448" y="5816179"/>
            <a:ext cx="836936" cy="4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30000"/>
              </a:lnSpc>
            </a:pPr>
            <a:r>
              <a:rPr lang="en-US" sz="2000" dirty="0" smtClean="0"/>
              <a:t>.</a:t>
            </a:r>
          </a:p>
          <a:p>
            <a:pPr>
              <a:lnSpc>
                <a:spcPct val="30000"/>
              </a:lnSpc>
            </a:pPr>
            <a:r>
              <a:rPr lang="en-US" sz="2000" dirty="0"/>
              <a:t>.</a:t>
            </a:r>
            <a:endParaRPr lang="en-US" sz="2000" dirty="0" smtClean="0"/>
          </a:p>
        </p:txBody>
      </p:sp>
      <p:cxnSp>
        <p:nvCxnSpPr>
          <p:cNvPr id="114" name="Straight Connector 113"/>
          <p:cNvCxnSpPr>
            <a:stCxn id="110" idx="6"/>
            <a:endCxn id="115" idx="2"/>
          </p:cNvCxnSpPr>
          <p:nvPr/>
        </p:nvCxnSpPr>
        <p:spPr>
          <a:xfrm>
            <a:off x="3513274" y="5329199"/>
            <a:ext cx="728128" cy="2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315245" y="4648178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15437" y="505179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15245" y="545126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315437" y="585750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94275" y="4976968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280974" y="5782167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298594" y="539154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80217" y="4570339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0</a:t>
            </a:r>
          </a:p>
        </p:txBody>
      </p:sp>
      <p:sp>
        <p:nvSpPr>
          <p:cNvPr id="129" name="Oval 128"/>
          <p:cNvSpPr/>
          <p:nvPr/>
        </p:nvSpPr>
        <p:spPr>
          <a:xfrm>
            <a:off x="648186" y="443483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9950" y="5048982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8186" y="5591264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56737" y="6148530"/>
            <a:ext cx="401116" cy="363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60292" y="500389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04867" y="4412951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0943" y="5549280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3877" y="6102963"/>
            <a:ext cx="5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416989" y="5099165"/>
            <a:ext cx="98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19674" y="5918612"/>
            <a:ext cx="485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selection of commonly used </a:t>
            </a:r>
            <a:r>
              <a:rPr lang="en-US" b="1" smtClean="0"/>
              <a:t>activation functions </a:t>
            </a:r>
            <a:r>
              <a:rPr lang="en-US" b="1" dirty="0" smtClean="0"/>
              <a:t>for artificial neurons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227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</TotalTime>
  <Words>336</Words>
  <Application>Microsoft Macintosh PowerPoint</Application>
  <PresentationFormat>On-screen Show (4:3)</PresentationFormat>
  <Paragraphs>174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Sebastian Raschka</cp:lastModifiedBy>
  <cp:revision>76</cp:revision>
  <dcterms:created xsi:type="dcterms:W3CDTF">2015-02-28T03:53:22Z</dcterms:created>
  <dcterms:modified xsi:type="dcterms:W3CDTF">2015-03-14T08:36:05Z</dcterms:modified>
</cp:coreProperties>
</file>