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B744-830E-1E3F-7804-B6A44DB91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B4448-635B-C5A5-670A-C33BA92D2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FCF92-94D6-7A8B-8FDF-14650762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0EB82-D2B5-A532-6A6A-BD3A96C4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0FB9-41B7-F6D3-FCAA-107C86E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872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407-9176-CC9E-0759-30F7EDC2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2AE9B-4569-D44E-C589-A1B71554F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C79F-B65F-FC90-B740-087E29CC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347D-3610-A829-4735-87CDD1D1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A7BE-E8EB-4D38-6DD8-FD20AC6C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32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5BD7B-D9EC-EA28-D766-EAD89B794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F6A0B-3E7C-02F0-F61C-B073AD66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EFA9-EEB1-9D99-9043-79E0162B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9BA8-BBA2-23D6-ECA7-0A6FA086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2FCF-77AD-9C28-001A-E84A13D8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77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7D37-0081-BDAC-F3F5-1A722675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E626-288C-D12F-FEB0-4DE18C8C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1CB2-6CD2-E459-B87F-4FA768B9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1EC91-115A-F968-8434-E4692CB0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4F053-A8E3-185D-39CB-E82A29C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63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C422-9558-3808-B51B-42AAC1FD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5B705-CE7F-8682-A0ED-7B9723781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2274-E540-10BC-2004-2B38FF28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BAFF4-D39D-C564-7BCC-9597B8D5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A53B-5267-7B2F-AC76-970F1C3F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3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1209-6798-6A52-CBF6-70FCDF60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7B86-8253-9156-D635-1CE67D461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58D96-B75A-DAE4-E44C-35B43677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F82B1-573D-5D5D-D354-4F49BC4A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B049-453A-58EC-C8AF-563BEAB9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EA6D6-462E-6A3E-9EF2-5752CB62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6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66E9-8BBF-1F86-2778-6D86897D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9A12F-1D2C-C029-170C-8FC4E236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DD93A-9EBF-C5AF-A2A8-9E6CC962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C162B-D410-FB84-B43F-A625B613B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4BA49-4AC5-04C6-36FD-D8FE08AF5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482B6-CE50-47D2-4915-FE002279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03324-A30C-4730-FBAD-AA86EB02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A0CA7-FD8B-6328-050B-4C3BFEC4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24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16F6-16AC-3839-16EF-619A1B34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AC6B0-6524-C7AB-ECB1-966602C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D7D60-0EC6-18E3-5552-BF76A5F5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3170-01E7-885D-C1D6-84649033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2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52582-7A38-62F8-B7EC-3E4AE942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21968-6E63-ECB6-BCF2-4F2774F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94A48-A5FA-24CE-6716-BA2FB51C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65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ABB7-8F8C-1BE5-B98E-CB9740FF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F5D3-AF7C-55D3-23C2-D4212EE8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3B9E5-D374-4C25-2FB2-C5AA503FC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8A5DF-4E77-DF44-D671-D5EF8F95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DB532-D2F2-FD17-1E66-A01CD0E3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4A561-7F8B-69A0-1F7F-368FD82E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8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0A08-F121-CADC-AE65-C98FEEDC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64975-0DE6-AB82-CD43-8E1B54ACD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B3792-8883-AF4C-AD3F-DAB8031B2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7EB4D-44B8-BF49-FA3E-DC2B3CDF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AD0A-0C4B-6CE9-57D2-3325989E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33D8E-EFC5-420D-2F50-4C5823A0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833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9CF17-0289-C004-1CD2-3B6C4959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8C6BE-43B8-EE21-16BD-A2AB8264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8368-6A06-3651-8939-E7D7B1B86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3B3D-27A1-42CC-97AC-830E72D26035}" type="datetimeFigureOut">
              <a:rPr lang="en-SG" smtClean="0"/>
              <a:t>4/11/2022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4D7B-0773-AEC0-EB6E-23DA6C70D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8B8C-37F7-48E4-B952-B3D6EC19A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0489-FE45-4E1C-B5D7-721CB7482B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22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5F2E00-38ED-31CB-E149-76BACB066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97786"/>
              </p:ext>
            </p:extLst>
          </p:nvPr>
        </p:nvGraphicFramePr>
        <p:xfrm>
          <a:off x="2032274" y="1505789"/>
          <a:ext cx="7624382" cy="1854200"/>
        </p:xfrm>
        <a:graphic>
          <a:graphicData uri="http://schemas.openxmlformats.org/drawingml/2006/table">
            <a:tbl>
              <a:tblPr firstRow="1" bandRow="1"/>
              <a:tblGrid>
                <a:gridCol w="1121982">
                  <a:extLst>
                    <a:ext uri="{9D8B030D-6E8A-4147-A177-3AD203B41FA5}">
                      <a16:colId xmlns:a16="http://schemas.microsoft.com/office/drawing/2014/main" val="13274014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09885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9952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3979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23941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Baseline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dirty="0"/>
                        <a:t>Actual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5592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SG" dirty="0"/>
                    </a:p>
                    <a:p>
                      <a:pPr algn="ctr"/>
                      <a:endParaRPr lang="en-SG" dirty="0"/>
                    </a:p>
                    <a:p>
                      <a:pPr algn="ctr"/>
                      <a:r>
                        <a:rPr lang="en-SG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Carrying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7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2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Carrying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69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308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7DBDB4-7D84-9ACC-38CA-908EBA2D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48076"/>
              </p:ext>
            </p:extLst>
          </p:nvPr>
        </p:nvGraphicFramePr>
        <p:xfrm>
          <a:off x="2032274" y="3753290"/>
          <a:ext cx="7624382" cy="1854200"/>
        </p:xfrm>
        <a:graphic>
          <a:graphicData uri="http://schemas.openxmlformats.org/drawingml/2006/table">
            <a:tbl>
              <a:tblPr firstRow="1" bandRow="1"/>
              <a:tblGrid>
                <a:gridCol w="1121982">
                  <a:extLst>
                    <a:ext uri="{9D8B030D-6E8A-4147-A177-3AD203B41FA5}">
                      <a16:colId xmlns:a16="http://schemas.microsoft.com/office/drawing/2014/main" val="13274014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09885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9952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3979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23941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Modified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dirty="0"/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5592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SG" dirty="0"/>
                    </a:p>
                    <a:p>
                      <a:pPr algn="ctr"/>
                      <a:endParaRPr lang="en-SG" dirty="0"/>
                    </a:p>
                    <a:p>
                      <a:pPr algn="ctr"/>
                      <a:r>
                        <a:rPr lang="en-SG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Carrying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7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2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Carrying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69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308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99AC6B-D30C-AAAE-89C4-7A437C07D37C}"/>
              </a:ext>
            </a:extLst>
          </p:cNvPr>
          <p:cNvSpPr txBox="1"/>
          <p:nvPr/>
        </p:nvSpPr>
        <p:spPr>
          <a:xfrm>
            <a:off x="2032274" y="192019"/>
            <a:ext cx="78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Batch size = 256 (512 performs significantly better but </a:t>
            </a:r>
            <a:r>
              <a:rPr lang="en-SG" dirty="0" err="1"/>
              <a:t>colab</a:t>
            </a:r>
            <a:r>
              <a:rPr lang="en-SG" dirty="0"/>
              <a:t> ran out)</a:t>
            </a:r>
          </a:p>
          <a:p>
            <a:r>
              <a:rPr lang="en-SG" dirty="0"/>
              <a:t>Dropout = 0.1 (might need to be higher cause overfitting due to smaller batch size)</a:t>
            </a:r>
          </a:p>
          <a:p>
            <a:r>
              <a:rPr lang="en-SG" dirty="0"/>
              <a:t>Epoch = 15 (can be smaller if batch size increase)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E614E-ABE8-83A0-58DA-0B5D448EE993}"/>
              </a:ext>
            </a:extLst>
          </p:cNvPr>
          <p:cNvSpPr txBox="1"/>
          <p:nvPr/>
        </p:nvSpPr>
        <p:spPr>
          <a:xfrm>
            <a:off x="2032274" y="5816125"/>
            <a:ext cx="78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False negative of actual carrying/threat but predicted normal significantly decrease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1FE67-5F9D-4209-B0D7-A91E036CD577}"/>
              </a:ext>
            </a:extLst>
          </p:cNvPr>
          <p:cNvSpPr txBox="1"/>
          <p:nvPr/>
        </p:nvSpPr>
        <p:spPr>
          <a:xfrm>
            <a:off x="823822" y="2061713"/>
            <a:ext cx="102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Accuracy 0.75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07F48-9FE9-0942-C89A-EADC23B9B510}"/>
              </a:ext>
            </a:extLst>
          </p:cNvPr>
          <p:cNvSpPr txBox="1"/>
          <p:nvPr/>
        </p:nvSpPr>
        <p:spPr>
          <a:xfrm>
            <a:off x="889958" y="4241321"/>
            <a:ext cx="102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Accuracy 0.71</a:t>
            </a:r>
          </a:p>
        </p:txBody>
      </p:sp>
    </p:spTree>
    <p:extLst>
      <p:ext uri="{BB962C8B-B14F-4D97-AF65-F5344CB8AC3E}">
        <p14:creationId xmlns:p14="http://schemas.microsoft.com/office/powerpoint/2010/main" val="24616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FEF4B-6889-160D-909C-FEF82F8D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64" y="394119"/>
            <a:ext cx="4114800" cy="234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3227D-0F04-00BB-4628-166D86D45FBE}"/>
              </a:ext>
            </a:extLst>
          </p:cNvPr>
          <p:cNvSpPr txBox="1"/>
          <p:nvPr/>
        </p:nvSpPr>
        <p:spPr>
          <a:xfrm>
            <a:off x="249382" y="394119"/>
            <a:ext cx="659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Modification made to cross entropy loss to reduce false negative.</a:t>
            </a:r>
          </a:p>
          <a:p>
            <a:r>
              <a:rPr lang="en-SG" dirty="0"/>
              <a:t>Classic way is to change probability </a:t>
            </a:r>
            <a:r>
              <a:rPr lang="en-SG" dirty="0" err="1"/>
              <a:t>cutoff</a:t>
            </a:r>
            <a:r>
              <a:rPr lang="en-SG" dirty="0"/>
              <a:t> for class predictions.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BE1F5-6F99-AC80-6434-224E3E2055E0}"/>
              </a:ext>
            </a:extLst>
          </p:cNvPr>
          <p:cNvSpPr txBox="1"/>
          <p:nvPr/>
        </p:nvSpPr>
        <p:spPr>
          <a:xfrm>
            <a:off x="341745" y="1200727"/>
            <a:ext cx="5597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Eg</a:t>
            </a:r>
            <a:r>
              <a:rPr lang="en-SG" dirty="0"/>
              <a:t> </a:t>
            </a:r>
          </a:p>
          <a:p>
            <a:r>
              <a:rPr lang="en-SG" dirty="0"/>
              <a:t>predictions: [0.3,0.6,0.1]</a:t>
            </a:r>
          </a:p>
          <a:p>
            <a:r>
              <a:rPr lang="en-SG" dirty="0"/>
              <a:t>actual :         [0,1,0]</a:t>
            </a:r>
          </a:p>
          <a:p>
            <a:endParaRPr lang="en-SG" dirty="0"/>
          </a:p>
          <a:p>
            <a:r>
              <a:rPr lang="en-SG" dirty="0"/>
              <a:t>Cross entropy will only take the log </a:t>
            </a:r>
            <a:r>
              <a:rPr lang="en-SG" dirty="0" err="1"/>
              <a:t>softmax</a:t>
            </a:r>
            <a:r>
              <a:rPr lang="en-SG" dirty="0"/>
              <a:t> value of class 1, the 0.6 value</a:t>
            </a:r>
          </a:p>
          <a:p>
            <a:endParaRPr lang="en-SG" dirty="0"/>
          </a:p>
          <a:p>
            <a:r>
              <a:rPr lang="en-SG" dirty="0"/>
              <a:t>Idea is to modify the </a:t>
            </a:r>
            <a:r>
              <a:rPr lang="en-SG" dirty="0" err="1"/>
              <a:t>logsoftmax</a:t>
            </a:r>
            <a:r>
              <a:rPr lang="en-SG" dirty="0"/>
              <a:t> value of class 1 and 2 by a factor of class 0.</a:t>
            </a:r>
          </a:p>
          <a:p>
            <a:r>
              <a:rPr lang="en-SG" dirty="0"/>
              <a:t>If class 0 prediction is high when actual is class 1 or 2, the change in </a:t>
            </a:r>
            <a:r>
              <a:rPr lang="en-SG" dirty="0" err="1"/>
              <a:t>logsoftmax</a:t>
            </a:r>
            <a:r>
              <a:rPr lang="en-SG" dirty="0"/>
              <a:t> value of class 1 and 2 is larger.</a:t>
            </a:r>
          </a:p>
          <a:p>
            <a:endParaRPr lang="en-SG" dirty="0"/>
          </a:p>
          <a:p>
            <a:r>
              <a:rPr lang="en-SG" dirty="0"/>
              <a:t>Formula used here </a:t>
            </a:r>
            <a:r>
              <a:rPr lang="en-SG" dirty="0">
                <a:sym typeface="Wingdings" panose="05000000000000000000" pitchFamily="2" charset="2"/>
              </a:rPr>
              <a:t> </a:t>
            </a:r>
          </a:p>
          <a:p>
            <a:r>
              <a:rPr lang="en-SG" dirty="0">
                <a:sym typeface="Wingdings" panose="05000000000000000000" pitchFamily="2" charset="2"/>
              </a:rPr>
              <a:t>0.9 used so that it wont change too much</a:t>
            </a:r>
          </a:p>
          <a:p>
            <a:r>
              <a:rPr lang="en-SG" dirty="0">
                <a:sym typeface="Wingdings" panose="05000000000000000000" pitchFamily="2" charset="2"/>
              </a:rPr>
              <a:t>Possible further exploration to find out what change is optimal.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62B34-69A7-7641-CE87-20D7C32E1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33" b="18938"/>
          <a:stretch/>
        </p:blipFill>
        <p:spPr>
          <a:xfrm>
            <a:off x="6253020" y="3689803"/>
            <a:ext cx="5740393" cy="10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4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214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Leong En Ze, Hope</dc:creator>
  <cp:lastModifiedBy>Leong En Ze, Hope</cp:lastModifiedBy>
  <cp:revision>1</cp:revision>
  <dcterms:created xsi:type="dcterms:W3CDTF">2022-11-04T15:55:49Z</dcterms:created>
  <dcterms:modified xsi:type="dcterms:W3CDTF">2022-11-04T16:11:18Z</dcterms:modified>
</cp:coreProperties>
</file>