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0" r:id="rId9"/>
    <p:sldId id="262" r:id="rId10"/>
    <p:sldId id="271" r:id="rId11"/>
    <p:sldId id="272" r:id="rId12"/>
    <p:sldId id="275" r:id="rId13"/>
    <p:sldId id="274" r:id="rId14"/>
    <p:sldId id="270" r:id="rId15"/>
    <p:sldId id="273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3"/>
    <p:restoredTop sz="82767"/>
  </p:normalViewPr>
  <p:slideViewPr>
    <p:cSldViewPr snapToGrid="0" snapToObjects="1">
      <p:cViewPr>
        <p:scale>
          <a:sx n="90" d="100"/>
          <a:sy n="90" d="100"/>
        </p:scale>
        <p:origin x="160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実行順として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まずボタンが</a:t>
            </a:r>
            <a:r>
              <a:rPr kumimoji="1" lang="en-US" altLang="ja-JP" dirty="0" smtClean="0"/>
              <a:t>x:200f</a:t>
            </a:r>
            <a:r>
              <a:rPr kumimoji="1" lang="ja-JP" altLang="en-US" dirty="0" smtClean="0"/>
              <a:t>の位置まで移動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それが終わり更に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待った時に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になるまで</a:t>
            </a:r>
            <a:r>
              <a:rPr kumimoji="1" lang="en-US" altLang="ja-JP" dirty="0" smtClean="0"/>
              <a:t>1.5f</a:t>
            </a:r>
            <a:r>
              <a:rPr kumimoji="1" lang="ja-JP" altLang="en-US" dirty="0" smtClean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5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さきほどの処理に加えて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ボタンの横移動の途中（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の段階）で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上移動も行われる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終わる時間は</a:t>
            </a:r>
            <a:r>
              <a:rPr kumimoji="1" lang="en-US" altLang="ja-JP" dirty="0" smtClean="0"/>
              <a:t>1f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さらに終わった時間に</a:t>
            </a:r>
            <a:r>
              <a:rPr kumimoji="1" lang="en-US" altLang="ja-JP" dirty="0" err="1" smtClean="0"/>
              <a:t>OnStopEffect</a:t>
            </a:r>
            <a:r>
              <a:rPr kumimoji="1" lang="ja-JP" altLang="en-US" smtClean="0"/>
              <a:t>関数が呼ばれる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85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メソッドチェーンにすることもできる。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Sequence</a:t>
            </a:r>
            <a:r>
              <a:rPr kumimoji="1" lang="ja-JP" altLang="en-US" sz="2400" dirty="0" smtClean="0"/>
              <a:t>を返すので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と同様に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メソッドチェーンにできる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3" y="2058983"/>
            <a:ext cx="9064434" cy="1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Append(Tween)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AppendCallback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TweenCallback</a:t>
            </a:r>
            <a:r>
              <a:rPr kumimoji="1" lang="en-US" altLang="ja-JP" sz="2400" dirty="0" smtClean="0"/>
              <a:t>)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を登録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AppendInterval</a:t>
            </a:r>
            <a:r>
              <a:rPr lang="en-US" altLang="ja-JP" sz="2400" dirty="0" smtClean="0"/>
              <a:t>(float)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WaitTime</a:t>
            </a:r>
            <a:r>
              <a:rPr lang="ja-JP" altLang="en-US" sz="2400" dirty="0" smtClean="0"/>
              <a:t>を設定できる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79" y="4471992"/>
            <a:ext cx="9010106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Insert(float </a:t>
            </a:r>
            <a:r>
              <a:rPr lang="en-US" altLang="ja-JP" sz="2400" dirty="0" err="1" smtClean="0"/>
              <a:t>timePos</a:t>
            </a:r>
            <a:r>
              <a:rPr lang="en-US" altLang="ja-JP" sz="2400" dirty="0" smtClean="0"/>
              <a:t>, Tween)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float</a:t>
            </a:r>
            <a:r>
              <a:rPr lang="ja-JP" altLang="en-US" sz="2400" dirty="0" smtClean="0"/>
              <a:t>で指定した</a:t>
            </a:r>
            <a:r>
              <a:rPr lang="ja-JP" altLang="en-US" sz="2400" dirty="0" smtClean="0"/>
              <a:t>時間に実行される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InsertCallback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foat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timePos</a:t>
            </a:r>
            <a:r>
              <a:rPr lang="en-US" altLang="ja-JP" sz="2400" dirty="0" smtClean="0"/>
              <a:t>, </a:t>
            </a:r>
            <a:r>
              <a:rPr kumimoji="1" lang="en-US" altLang="ja-JP" sz="2400" dirty="0" err="1" smtClean="0"/>
              <a:t>TweenCallback</a:t>
            </a:r>
            <a:r>
              <a:rPr lang="en-US" altLang="ja-JP" sz="2400" dirty="0"/>
              <a:t>)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/>
              <a:t>登録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float</a:t>
            </a:r>
            <a:r>
              <a:rPr kumimoji="1" lang="ja-JP" altLang="en-US" sz="2400" dirty="0" smtClean="0"/>
              <a:t>で指定した時間に実行される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24" y="4130677"/>
            <a:ext cx="10103084" cy="23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0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Join(Tween)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直前に</a:t>
            </a:r>
            <a:r>
              <a:rPr lang="en-US" altLang="ja-JP" sz="2400" dirty="0" smtClean="0"/>
              <a:t>Append</a:t>
            </a:r>
            <a:r>
              <a:rPr lang="ja-JP" altLang="en-US" sz="2400" dirty="0" smtClean="0"/>
              <a:t>した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と同時に行われる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6728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EaseType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655" y="1681439"/>
            <a:ext cx="8946541" cy="4195481"/>
          </a:xfrm>
        </p:spPr>
        <p:txBody>
          <a:bodyPr/>
          <a:lstStyle/>
          <a:p>
            <a:r>
              <a:rPr lang="ja-JP" altLang="en-US" dirty="0" smtClean="0"/>
              <a:t>動きを設定できる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35" y="1686349"/>
            <a:ext cx="6764316" cy="49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5" y="1257291"/>
            <a:ext cx="11501444" cy="3614740"/>
          </a:xfrm>
        </p:spPr>
      </p:pic>
    </p:spTree>
    <p:extLst>
      <p:ext uri="{BB962C8B-B14F-4D97-AF65-F5344CB8AC3E}">
        <p14:creationId xmlns:p14="http://schemas.microsoft.com/office/powerpoint/2010/main" val="196537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752876"/>
            <a:ext cx="9955213" cy="419548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アニメーションを簡単にスクリプト上で行うことができるライブラリ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基本となるのが</a:t>
            </a: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関数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拡張メソッドを使い、</a:t>
            </a:r>
            <a:r>
              <a:rPr lang="en-US" altLang="ja-JP" sz="2400" dirty="0" smtClean="0"/>
              <a:t>Unity</a:t>
            </a:r>
            <a:r>
              <a:rPr lang="ja-JP" altLang="en-US" sz="2400" dirty="0" smtClean="0"/>
              <a:t>で使いやすくしてあるのが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Transform.DOLocalMove</a:t>
            </a:r>
            <a:r>
              <a:rPr lang="ja-JP" altLang="en-US" sz="2400" dirty="0" smtClean="0"/>
              <a:t>、</a:t>
            </a:r>
            <a:r>
              <a:rPr lang="en-US" altLang="ja-JP" sz="2400" dirty="0" err="1" smtClean="0"/>
              <a:t>Color.DOColor</a:t>
            </a:r>
            <a:r>
              <a:rPr lang="ja-JP" altLang="en-US" sz="2400" dirty="0" smtClean="0"/>
              <a:t>など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Tween</a:t>
            </a:r>
            <a:r>
              <a:rPr kumimoji="1" lang="ja-JP" altLang="en-US" sz="2400" dirty="0" smtClean="0"/>
              <a:t>をやる上での基本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DOTween.To</a:t>
            </a:r>
            <a:r>
              <a:rPr kumimoji="1" lang="en-US" altLang="ja-JP" sz="2400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480983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09705" y="330040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getter : () =&gt; </a:t>
            </a:r>
            <a:r>
              <a:rPr kumimoji="1" lang="en-US" altLang="ja-JP" sz="2400" dirty="0" err="1" smtClean="0"/>
              <a:t>this.scoreNum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どの数値から（初期値）</a:t>
            </a:r>
            <a:endParaRPr kumimoji="1" lang="en-US" altLang="ja-JP" sz="2400" dirty="0"/>
          </a:p>
          <a:p>
            <a:r>
              <a:rPr kumimoji="1" lang="en-US" altLang="ja-JP" sz="2400" dirty="0"/>
              <a:t>s</a:t>
            </a:r>
            <a:r>
              <a:rPr kumimoji="1" lang="en-US" altLang="ja-JP" sz="2400" dirty="0" smtClean="0"/>
              <a:t>etter : (x) =&gt; </a:t>
            </a:r>
            <a:r>
              <a:rPr kumimoji="1" lang="en-US" altLang="ja-JP" sz="2400" dirty="0" err="1" smtClean="0"/>
              <a:t>this.scoreNum</a:t>
            </a:r>
            <a:r>
              <a:rPr kumimoji="1" lang="en-US" altLang="ja-JP" sz="2400" dirty="0" smtClean="0"/>
              <a:t> = x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どの数値へ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to : 10000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どれくらいの数値にするか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duration : 1.5f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何秒で処理を行うか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9869488" cy="4195481"/>
          </a:xfrm>
        </p:spPr>
        <p:txBody>
          <a:bodyPr>
            <a:normAutofit/>
          </a:bodyPr>
          <a:lstStyle/>
          <a:p>
            <a:r>
              <a:rPr lang="en-US" altLang="ja-JP" sz="2400" dirty="0" err="1" smtClean="0"/>
              <a:t>Transform.DOLocalMove</a:t>
            </a:r>
            <a:r>
              <a:rPr lang="en-US" altLang="ja-JP" sz="2400" dirty="0" smtClean="0"/>
              <a:t>(Vector3 </a:t>
            </a:r>
            <a:r>
              <a:rPr lang="en-US" altLang="ja-JP" sz="2400" dirty="0" err="1" smtClean="0"/>
              <a:t>endValue</a:t>
            </a:r>
            <a:r>
              <a:rPr lang="en-US" altLang="ja-JP" sz="2400" dirty="0" smtClean="0"/>
              <a:t>, float duration)</a:t>
            </a:r>
          </a:p>
          <a:p>
            <a:r>
              <a:rPr lang="ja-JP" altLang="en-US" sz="2400" dirty="0" smtClean="0"/>
              <a:t>拡張</a:t>
            </a:r>
            <a:r>
              <a:rPr kumimoji="1" lang="ja-JP" altLang="en-US" sz="2400" dirty="0" smtClean="0"/>
              <a:t>メソッドを使用しているので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を使わずに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transform</a:t>
            </a:r>
            <a:r>
              <a:rPr kumimoji="1" lang="ja-JP" altLang="en-US" sz="2400" dirty="0" smtClean="0"/>
              <a:t>などを簡単にアニメーションさせることができる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 : new Vector3(0f, -200f, 0f)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duration :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0.5f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Transform.DOLocalMoveY</a:t>
            </a:r>
            <a:r>
              <a:rPr kumimoji="1" lang="en-US" altLang="ja-JP" sz="2400" dirty="0" smtClean="0"/>
              <a:t>(float </a:t>
            </a:r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, float duration)</a:t>
            </a:r>
          </a:p>
          <a:p>
            <a:r>
              <a:rPr kumimoji="1" lang="en-US" altLang="ja-JP" sz="2400" dirty="0" smtClean="0"/>
              <a:t>Y</a:t>
            </a:r>
            <a:r>
              <a:rPr kumimoji="1" lang="ja-JP" altLang="en-US" sz="2400" dirty="0" smtClean="0"/>
              <a:t>方向</a:t>
            </a:r>
            <a:r>
              <a:rPr lang="ja-JP" altLang="en-US" sz="2400" dirty="0" smtClean="0"/>
              <a:t>だけの移動ができるのでシンプル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746363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DOTween</a:t>
            </a:r>
            <a:r>
              <a:rPr kumimoji="1" lang="ja-JP" altLang="en-US" sz="2400" dirty="0" smtClean="0"/>
              <a:t>の関数は返り値が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になっている。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6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610004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kumimoji="1" lang="en-US" altLang="ja-JP" sz="2400" dirty="0" err="1" smtClean="0"/>
              <a:t>OnComplete</a:t>
            </a:r>
            <a:r>
              <a:rPr kumimoji="1" lang="ja-JP" altLang="en-US" sz="2400" dirty="0" smtClean="0"/>
              <a:t>関数があり、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アニメーション終了時コールバックを登録できる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3" y="2886072"/>
            <a:ext cx="10720150" cy="7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52836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lang="en-US" altLang="ja-JP" sz="2400" dirty="0" err="1" smtClean="0"/>
              <a:t>OnComplete</a:t>
            </a:r>
            <a:r>
              <a:rPr lang="ja-JP" altLang="en-US" sz="2400" dirty="0" smtClean="0"/>
              <a:t>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OnCompleted</a:t>
            </a:r>
            <a:r>
              <a:rPr lang="ja-JP" altLang="en-US" sz="2400" dirty="0" smtClean="0"/>
              <a:t>の返り値も</a:t>
            </a:r>
            <a:r>
              <a:rPr lang="en-US" altLang="ja-JP" sz="2400" dirty="0" err="1" smtClean="0"/>
              <a:t>Tweener</a:t>
            </a:r>
            <a:r>
              <a:rPr lang="ja-JP" altLang="en-US" sz="2400" dirty="0" smtClean="0"/>
              <a:t>になるようになっている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2" y="2316157"/>
            <a:ext cx="10031104" cy="15557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02569" y="4071938"/>
            <a:ext cx="9186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こういったように、アニメーション終了時に次はこれ！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というような連続したアニメーションができる。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特別な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で他の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をまとめる役目がある。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9" y="2058983"/>
            <a:ext cx="9294362" cy="2012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することで順々に処理を進めていく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また途中に</a:t>
            </a:r>
            <a:r>
              <a:rPr kumimoji="1" lang="en-US" altLang="ja-JP" sz="2400" dirty="0" err="1" smtClean="0"/>
              <a:t>AppendInterval</a:t>
            </a:r>
            <a:r>
              <a:rPr kumimoji="1" lang="ja-JP" altLang="en-US" sz="2400" dirty="0" smtClean="0"/>
              <a:t>を挟むことで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時間差で次の処理を実行できる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1167</TotalTime>
  <Words>310</Words>
  <Application>Microsoft Macintosh PowerPoint</Application>
  <PresentationFormat>ワイド画面</PresentationFormat>
  <Paragraphs>75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Century Gothic</vt:lpstr>
      <vt:lpstr>Wingdings 3</vt:lpstr>
      <vt:lpstr>Yu Gothic</vt:lpstr>
      <vt:lpstr>メイリオ</vt:lpstr>
      <vt:lpstr>Arial</vt:lpstr>
      <vt:lpstr>イオン</vt:lpstr>
      <vt:lpstr> DOTweenについて </vt:lpstr>
      <vt:lpstr>DOTweenとは何か</vt:lpstr>
      <vt:lpstr>DOTween.To関数</vt:lpstr>
      <vt:lpstr>Transform.DOLocalMove関数</vt:lpstr>
      <vt:lpstr>Transform.DOLocalMoveY関数</vt:lpstr>
      <vt:lpstr>Tweenerについて</vt:lpstr>
      <vt:lpstr>コールバックの登録</vt:lpstr>
      <vt:lpstr>メソッドチェーン</vt:lpstr>
      <vt:lpstr>DOTween.Sequence</vt:lpstr>
      <vt:lpstr>DOTween.Sequence</vt:lpstr>
      <vt:lpstr>Sequence</vt:lpstr>
      <vt:lpstr>Sequence</vt:lpstr>
      <vt:lpstr>Sequence</vt:lpstr>
      <vt:lpstr>EaseTypeについて</vt:lpstr>
      <vt:lpstr>実例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40</cp:revision>
  <dcterms:created xsi:type="dcterms:W3CDTF">2016-07-29T03:25:31Z</dcterms:created>
  <dcterms:modified xsi:type="dcterms:W3CDTF">2016-08-25T01:30:20Z</dcterms:modified>
</cp:coreProperties>
</file>