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3"/>
    <p:restoredTop sz="94705"/>
  </p:normalViewPr>
  <p:slideViewPr>
    <p:cSldViewPr snapToGrid="0" snapToObjects="1">
      <p:cViewPr varScale="1">
        <p:scale>
          <a:sx n="138" d="100"/>
          <a:sy n="13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16853" y="550782"/>
            <a:ext cx="10081290" cy="2098226"/>
          </a:xfrm>
        </p:spPr>
        <p:txBody>
          <a:bodyPr/>
          <a:lstStyle/>
          <a:p>
            <a:r>
              <a:rPr lang="en-US" altLang="ja-JP" sz="9600" cap="none" dirty="0" err="1" smtClean="0"/>
              <a:t>TextMeshPro</a:t>
            </a:r>
            <a:endParaRPr kumimoji="1" lang="ja-JP" altLang="en-US" sz="960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04319" y="5245090"/>
            <a:ext cx="6831673" cy="1086237"/>
          </a:xfrm>
        </p:spPr>
        <p:txBody>
          <a:bodyPr/>
          <a:lstStyle/>
          <a:p>
            <a:r>
              <a:rPr lang="ja-JP" altLang="en-US" dirty="0" smtClean="0"/>
              <a:t>畑瀬　凌祐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4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0492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トリミング</Template>
  <TotalTime>50</TotalTime>
  <Words>3</Words>
  <Application>Microsoft Macintosh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5" baseType="lpstr">
      <vt:lpstr>Franklin Gothic Book</vt:lpstr>
      <vt:lpstr>トリミング</vt:lpstr>
      <vt:lpstr>TextMeshPro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TextMeshPro</dc:title>
  <dc:creator>畑瀬凌祐</dc:creator>
  <cp:lastModifiedBy>畑瀬凌祐</cp:lastModifiedBy>
  <cp:revision>2</cp:revision>
  <dcterms:created xsi:type="dcterms:W3CDTF">2016-09-01T12:04:31Z</dcterms:created>
  <dcterms:modified xsi:type="dcterms:W3CDTF">2016-09-01T12:54:38Z</dcterms:modified>
</cp:coreProperties>
</file>