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4"/>
    <p:restoredTop sz="94788"/>
  </p:normalViewPr>
  <p:slideViewPr>
    <p:cSldViewPr snapToGrid="0" snapToObjects="1">
      <p:cViewPr>
        <p:scale>
          <a:sx n="90" d="100"/>
          <a:sy n="90" d="100"/>
        </p:scale>
        <p:origin x="-1016" y="-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16/08/17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dotween.demigiant.com</a:t>
            </a:r>
            <a:r>
              <a:rPr lang="en-US" altLang="ja-JP" dirty="0"/>
              <a:t>/</a:t>
            </a:r>
            <a:r>
              <a:rPr lang="en-US" altLang="ja-JP" dirty="0" err="1"/>
              <a:t>documentation.php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Transform.DOMoveX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kumimoji="1" lang="ja-JP" altLang="en-US" dirty="0" smtClean="0"/>
              <a:t>匿名メソッドを使用しているので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などを簡単にあにめーしょんさせることができる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OnCompleted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619</TotalTime>
  <Words>101</Words>
  <Application>Microsoft Macintosh PowerPoint</Application>
  <PresentationFormat>ユーザー設定</PresentationFormat>
  <Paragraphs>22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イオン</vt:lpstr>
      <vt:lpstr> DOTweenについて </vt:lpstr>
      <vt:lpstr>DOTweenとは何か</vt:lpstr>
      <vt:lpstr>DOTween.To関数</vt:lpstr>
      <vt:lpstr>Transform.DOMove関数</vt:lpstr>
      <vt:lpstr>メソッドチェーン</vt:lpstr>
      <vt:lpstr>コールバックの登録</vt:lpstr>
      <vt:lpstr>DOTween.Sequence()</vt:lpstr>
      <vt:lpstr>DOPath</vt:lpstr>
      <vt:lpstr>動的、につおい</vt:lpstr>
      <vt:lpstr>参考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 凌祐</cp:lastModifiedBy>
  <cp:revision>15</cp:revision>
  <dcterms:created xsi:type="dcterms:W3CDTF">2016-07-29T03:25:31Z</dcterms:created>
  <dcterms:modified xsi:type="dcterms:W3CDTF">2016-08-17T03:26:20Z</dcterms:modified>
</cp:coreProperties>
</file>