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54"/>
    <p:restoredTop sz="94788"/>
  </p:normalViewPr>
  <p:slideViewPr>
    <p:cSldViewPr snapToGrid="0" snapToObjects="1">
      <p:cViewPr>
        <p:scale>
          <a:sx n="90" d="100"/>
          <a:sy n="90" d="100"/>
        </p:scale>
        <p:origin x="1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DOTween</a:t>
            </a:r>
            <a:r>
              <a:rPr lang="ja-JP" altLang="en-US" dirty="0" smtClean="0"/>
              <a:t>について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5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動的、につおい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84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66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参考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http://</a:t>
            </a:r>
            <a:r>
              <a:rPr lang="en-US" altLang="ja-JP" dirty="0" err="1"/>
              <a:t>dotween.demigiant.com</a:t>
            </a:r>
            <a:r>
              <a:rPr lang="en-US" altLang="ja-JP" dirty="0"/>
              <a:t>/</a:t>
            </a:r>
            <a:r>
              <a:rPr lang="en-US" altLang="ja-JP" dirty="0" err="1"/>
              <a:t>documentation.php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223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</a:t>
            </a:r>
            <a:r>
              <a:rPr kumimoji="1" lang="ja-JP" altLang="en-US" dirty="0" smtClean="0"/>
              <a:t>とは何か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アニメーションを簡単にスクリプト上で行うことができるライブラリ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基本となるのが</a:t>
            </a:r>
            <a:r>
              <a:rPr lang="en-US" altLang="ja-JP" dirty="0" err="1" smtClean="0"/>
              <a:t>DOTween.To</a:t>
            </a:r>
            <a:r>
              <a:rPr lang="ja-JP" altLang="en-US" dirty="0" smtClean="0"/>
              <a:t>関数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拡張メソッドを使い、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で使いやすくしてあるのが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Transform.DOMoveX</a:t>
            </a:r>
            <a:r>
              <a:rPr lang="ja-JP" altLang="en-US" dirty="0" smtClean="0"/>
              <a:t>など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8196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</a:t>
            </a:r>
            <a:r>
              <a:rPr lang="en-US" altLang="ja-JP" dirty="0" err="1" smtClean="0"/>
              <a:t>.To</a:t>
            </a:r>
            <a:r>
              <a:rPr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Tween</a:t>
            </a:r>
            <a:r>
              <a:rPr kumimoji="1" lang="ja-JP" altLang="en-US" dirty="0" smtClean="0"/>
              <a:t>をやる上での基本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DOTween.To</a:t>
            </a:r>
            <a:r>
              <a:rPr kumimoji="1" lang="en-US" altLang="ja-JP" dirty="0" smtClean="0"/>
              <a:t>(getter, setter, to, float duration)</a:t>
            </a:r>
          </a:p>
        </p:txBody>
      </p:sp>
    </p:spTree>
    <p:extLst>
      <p:ext uri="{BB962C8B-B14F-4D97-AF65-F5344CB8AC3E}">
        <p14:creationId xmlns:p14="http://schemas.microsoft.com/office/powerpoint/2010/main" val="149240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Transform.DOMove</a:t>
            </a:r>
            <a:r>
              <a:rPr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Transform.DOMove</a:t>
            </a:r>
            <a:r>
              <a:rPr lang="en-US" altLang="ja-JP" dirty="0" smtClean="0"/>
              <a:t>(Vector3 </a:t>
            </a:r>
            <a:r>
              <a:rPr lang="en-US" altLang="ja-JP" dirty="0" err="1" smtClean="0"/>
              <a:t>endValue</a:t>
            </a:r>
            <a:r>
              <a:rPr lang="en-US" altLang="ja-JP" dirty="0" smtClean="0"/>
              <a:t>, float duration)</a:t>
            </a:r>
          </a:p>
          <a:p>
            <a:r>
              <a:rPr kumimoji="1" lang="ja-JP" altLang="en-US" dirty="0" smtClean="0"/>
              <a:t>匿名メソッドを使用しているので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transform</a:t>
            </a:r>
            <a:r>
              <a:rPr kumimoji="1" lang="ja-JP" altLang="en-US" dirty="0" smtClean="0"/>
              <a:t>などを簡単にあにめーしょんさせることができる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21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メソッドチェーン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戻り値が</a:t>
            </a:r>
            <a:r>
              <a:rPr kumimoji="1" lang="en-US" altLang="ja-JP" dirty="0" err="1" smtClean="0"/>
              <a:t>Tweener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7539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コールバックの登録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OnCompleted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93011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DOTween.Sequence</a:t>
            </a:r>
            <a:r>
              <a:rPr kumimoji="1"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87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DOPath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ぼくもよくわからない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2492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イオン</Template>
  <TotalTime>619</TotalTime>
  <Words>92</Words>
  <Application>Microsoft Macintosh PowerPoint</Application>
  <PresentationFormat>ワイド画面</PresentationFormat>
  <Paragraphs>22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Century Gothic</vt:lpstr>
      <vt:lpstr>Wingdings 3</vt:lpstr>
      <vt:lpstr>メイリオ</vt:lpstr>
      <vt:lpstr>Arial</vt:lpstr>
      <vt:lpstr>イオン</vt:lpstr>
      <vt:lpstr> DOTweenについて </vt:lpstr>
      <vt:lpstr>参考</vt:lpstr>
      <vt:lpstr>DOTweenとは何か</vt:lpstr>
      <vt:lpstr>DOTween.To関数</vt:lpstr>
      <vt:lpstr>Transform.DOMove関数</vt:lpstr>
      <vt:lpstr>メソッドチェーン</vt:lpstr>
      <vt:lpstr>コールバックの登録</vt:lpstr>
      <vt:lpstr>DOTween.Sequence()</vt:lpstr>
      <vt:lpstr>DOPath</vt:lpstr>
      <vt:lpstr>動的、につおい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DOTweenとは</dc:title>
  <dc:creator>畑瀬凌祐</dc:creator>
  <cp:lastModifiedBy>畑瀬凌祐</cp:lastModifiedBy>
  <cp:revision>14</cp:revision>
  <dcterms:created xsi:type="dcterms:W3CDTF">2016-07-29T03:25:31Z</dcterms:created>
  <dcterms:modified xsi:type="dcterms:W3CDTF">2016-08-01T13:17:05Z</dcterms:modified>
</cp:coreProperties>
</file>