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/>
    <p:restoredTop sz="94734"/>
  </p:normalViewPr>
  <p:slideViewPr>
    <p:cSldViewPr snapToGrid="0" snapToObjects="1">
      <p:cViewPr>
        <p:scale>
          <a:sx n="120" d="100"/>
          <a:sy n="120" d="100"/>
        </p:scale>
        <p:origin x="3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TextMeshPro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738" y="2286000"/>
            <a:ext cx="10588336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任意のサイズできれいにレンダリングしてくれるアセット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動的にテキストにアウトライン等の効果を加える事ができる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通常の</a:t>
            </a:r>
            <a:r>
              <a:rPr kumimoji="1" lang="en-US" altLang="ja-JP" sz="2800" dirty="0" smtClean="0"/>
              <a:t>Text</a:t>
            </a:r>
            <a:r>
              <a:rPr kumimoji="1" lang="ja-JP" altLang="en-US" sz="2800" dirty="0" smtClean="0"/>
              <a:t>とは違い、カーニングや、行間などの調整ができる。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スクリプト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が豊富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テキストのレンダリングについて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9576" y="1637410"/>
            <a:ext cx="10568763" cy="4688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SDF(Signed Distance Field)</a:t>
            </a:r>
            <a:r>
              <a:rPr kumimoji="1" lang="ja-JP" altLang="en-US" sz="2400" dirty="0" smtClean="0"/>
              <a:t>を使用。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グレースケールのグラデーションを作成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アルファ値の大きいところから着色することで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はっきり見えるフォントが表示できる。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フォントデータの作成時には元フォントのエッジからの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距離から作成され、エッジから離れるほどアルファ値が小さくなる。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66" y="1419444"/>
            <a:ext cx="2071273" cy="256244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307458">
            <a:off x="8596438" y="3172236"/>
            <a:ext cx="1005924" cy="68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アルファ値の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を通常通り表示して、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1.0~0.7</a:t>
            </a:r>
            <a:r>
              <a:rPr lang="ja-JP" altLang="en-US" dirty="0" smtClean="0"/>
              <a:t>をアウトラインにする</a:t>
            </a:r>
            <a:r>
              <a:rPr lang="ja-JP" altLang="en-US" smtClean="0"/>
              <a:t>とこんな感じになる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04972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121</TotalTime>
  <Words>70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Franklin Gothic Book</vt:lpstr>
      <vt:lpstr>トリミング</vt:lpstr>
      <vt:lpstr>TextMeshPro</vt:lpstr>
      <vt:lpstr>TextMeshProとは</vt:lpstr>
      <vt:lpstr>テキストのレンダリングについて</vt:lpstr>
      <vt:lpstr>動的にテキストに効果をつける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6</cp:revision>
  <dcterms:created xsi:type="dcterms:W3CDTF">2016-09-01T12:04:31Z</dcterms:created>
  <dcterms:modified xsi:type="dcterms:W3CDTF">2016-09-06T12:55:55Z</dcterms:modified>
</cp:coreProperties>
</file>