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7" r:id="rId6"/>
    <p:sldId id="269" r:id="rId7"/>
    <p:sldId id="268" r:id="rId8"/>
    <p:sldId id="260" r:id="rId9"/>
    <p:sldId id="262" r:id="rId10"/>
    <p:sldId id="271" r:id="rId11"/>
    <p:sldId id="272" r:id="rId12"/>
    <p:sldId id="275" r:id="rId13"/>
    <p:sldId id="274" r:id="rId14"/>
    <p:sldId id="270" r:id="rId15"/>
    <p:sldId id="273" r:id="rId16"/>
    <p:sldId id="276" r:id="rId17"/>
    <p:sldId id="277" r:id="rId18"/>
    <p:sldId id="26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3"/>
    <p:restoredTop sz="82767"/>
  </p:normalViewPr>
  <p:slideViewPr>
    <p:cSldViewPr snapToGrid="0" snapToObjects="1">
      <p:cViewPr>
        <p:scale>
          <a:sx n="90" d="100"/>
          <a:sy n="90" d="100"/>
        </p:scale>
        <p:origin x="1600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D8A1F-F0AA-1E4F-8D40-F254B1315685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C8917-4D48-8149-BC32-9AB0DD2FF5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2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Color.DOColor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ProOnly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78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Float</a:t>
            </a:r>
            <a:r>
              <a:rPr kumimoji="1" lang="en-US" altLang="ja-JP" baseline="0" dirty="0" smtClean="0"/>
              <a:t>, </a:t>
            </a:r>
            <a:r>
              <a:rPr kumimoji="1" lang="en-US" altLang="ja-JP" dirty="0" smtClean="0"/>
              <a:t>Vector3, Vector4, Quaternion, Color, </a:t>
            </a:r>
            <a:r>
              <a:rPr kumimoji="1" lang="en-US" altLang="ja-JP" dirty="0" err="1" smtClean="0"/>
              <a:t>Rect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RectOffset</a:t>
            </a:r>
            <a:endParaRPr kumimoji="1" lang="en-US" altLang="ja-JP" dirty="0" smtClean="0"/>
          </a:p>
          <a:p>
            <a:r>
              <a:rPr kumimoji="1" lang="en-US" altLang="ja-JP" dirty="0" smtClean="0"/>
              <a:t>Vector2, double,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uint</a:t>
            </a:r>
            <a:r>
              <a:rPr kumimoji="1" lang="en-US" altLang="ja-JP" dirty="0" smtClean="0"/>
              <a:t>, long,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err="1" smtClean="0"/>
              <a:t>ulong</a:t>
            </a:r>
            <a:r>
              <a:rPr kumimoji="1" lang="en-US" altLang="ja-JP" dirty="0" smtClean="0"/>
              <a:t>, string</a:t>
            </a:r>
          </a:p>
          <a:p>
            <a:r>
              <a:rPr kumimoji="1" lang="ja-JP" altLang="en-US" dirty="0" smtClean="0"/>
              <a:t>ができるらしい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11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実行順として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まずボタンが</a:t>
            </a:r>
            <a:r>
              <a:rPr kumimoji="1" lang="en-US" altLang="ja-JP" dirty="0" smtClean="0"/>
              <a:t>x:200f</a:t>
            </a:r>
            <a:r>
              <a:rPr kumimoji="1" lang="ja-JP" altLang="en-US" dirty="0" smtClean="0"/>
              <a:t>の位置まで移動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それが終わり更に</a:t>
            </a:r>
            <a:r>
              <a:rPr kumimoji="1" lang="en-US" altLang="ja-JP" dirty="0" smtClean="0"/>
              <a:t>0.5f</a:t>
            </a:r>
            <a:r>
              <a:rPr kumimoji="1" lang="ja-JP" altLang="en-US" dirty="0" smtClean="0"/>
              <a:t>待った時に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フラグが</a:t>
            </a:r>
            <a:r>
              <a:rPr kumimoji="1" lang="en-US" altLang="ja-JP" dirty="0" smtClean="0"/>
              <a:t>true</a:t>
            </a:r>
            <a:r>
              <a:rPr kumimoji="1" lang="ja-JP" altLang="en-US" dirty="0" smtClean="0"/>
              <a:t>になる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フラグが</a:t>
            </a:r>
            <a:r>
              <a:rPr kumimoji="1" lang="en-US" altLang="ja-JP" dirty="0" smtClean="0"/>
              <a:t>true</a:t>
            </a:r>
            <a:r>
              <a:rPr kumimoji="1" lang="ja-JP" altLang="en-US" dirty="0" smtClean="0"/>
              <a:t>になるまで</a:t>
            </a:r>
            <a:r>
              <a:rPr kumimoji="1" lang="en-US" altLang="ja-JP" dirty="0" smtClean="0"/>
              <a:t>1.5f</a:t>
            </a:r>
            <a:r>
              <a:rPr kumimoji="1" lang="ja-JP" altLang="en-US" dirty="0" smtClean="0"/>
              <a:t>かかる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95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さきほどの処理に加えて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ボタンの横移動の途中（</a:t>
            </a:r>
            <a:r>
              <a:rPr kumimoji="1" lang="en-US" altLang="ja-JP" dirty="0" smtClean="0"/>
              <a:t>0.5f</a:t>
            </a:r>
            <a:r>
              <a:rPr kumimoji="1" lang="ja-JP" altLang="en-US" dirty="0" smtClean="0"/>
              <a:t>の段階）で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上移動も行われる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終わる時間は</a:t>
            </a:r>
            <a:r>
              <a:rPr kumimoji="1" lang="en-US" altLang="ja-JP" dirty="0" smtClean="0"/>
              <a:t>1f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さらに終わった時間に</a:t>
            </a:r>
            <a:r>
              <a:rPr kumimoji="1" lang="en-US" altLang="ja-JP" dirty="0" err="1" smtClean="0"/>
              <a:t>OnStopEffect</a:t>
            </a:r>
            <a:r>
              <a:rPr kumimoji="1" lang="ja-JP" altLang="en-US" dirty="0" smtClean="0"/>
              <a:t>関数が呼ばれる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85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横移動と縦移動は同時に行われる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下の方の</a:t>
            </a:r>
            <a:r>
              <a:rPr kumimoji="1" lang="en-US" altLang="ja-JP" dirty="0" smtClean="0"/>
              <a:t>Join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AppendInterval</a:t>
            </a:r>
            <a:r>
              <a:rPr kumimoji="1" lang="ja-JP" altLang="en-US" dirty="0" smtClean="0"/>
              <a:t>に付随する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最新版では色が変わるタイミングで判断できるように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15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で動作を確認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075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tween</a:t>
            </a:r>
            <a:r>
              <a:rPr kumimoji="1" lang="ja-JP" altLang="en-US" dirty="0" smtClean="0"/>
              <a:t>アニメーションの終了を待つ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Sequecne</a:t>
            </a:r>
            <a:r>
              <a:rPr kumimoji="1" lang="ja-JP" altLang="en-US" dirty="0" smtClean="0"/>
              <a:t>でもできる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C8917-4D48-8149-BC32-9AB0DD2FF5D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31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DOTween</a:t>
            </a:r>
            <a:r>
              <a:rPr lang="ja-JP" altLang="en-US" dirty="0" smtClean="0"/>
              <a:t>について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81412"/>
            <a:ext cx="8946541" cy="4195481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メソッドチェーンにすることもできる。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8819" y="4414838"/>
            <a:ext cx="956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Append</a:t>
            </a:r>
            <a:r>
              <a:rPr kumimoji="1" lang="ja-JP" altLang="en-US" sz="2400" dirty="0" smtClean="0"/>
              <a:t>が</a:t>
            </a:r>
            <a:r>
              <a:rPr kumimoji="1" lang="en-US" altLang="ja-JP" sz="2400" dirty="0" smtClean="0"/>
              <a:t>Sequence</a:t>
            </a:r>
            <a:r>
              <a:rPr kumimoji="1" lang="ja-JP" altLang="en-US" sz="2400" dirty="0" smtClean="0"/>
              <a:t>を返すので</a:t>
            </a:r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と同様に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メソッドチェーンにできる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93" y="2058983"/>
            <a:ext cx="9064434" cy="19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3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528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ja-JP" sz="2400" b="1" dirty="0" smtClean="0"/>
              <a:t>Append(Tween)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を登録</a:t>
            </a:r>
            <a:endParaRPr lang="en-US" altLang="ja-JP" sz="2400" dirty="0" smtClean="0"/>
          </a:p>
          <a:p>
            <a:r>
              <a:rPr kumimoji="1" lang="en-US" altLang="ja-JP" sz="2400" b="1" dirty="0" err="1" smtClean="0"/>
              <a:t>AppendCallback</a:t>
            </a:r>
            <a:r>
              <a:rPr kumimoji="1" lang="en-US" altLang="ja-JP" sz="2400" b="1" dirty="0" smtClean="0"/>
              <a:t>(</a:t>
            </a:r>
            <a:r>
              <a:rPr kumimoji="1" lang="en-US" altLang="ja-JP" sz="2400" b="1" dirty="0" err="1" smtClean="0"/>
              <a:t>TweenCallback</a:t>
            </a:r>
            <a:r>
              <a:rPr kumimoji="1" lang="en-US" altLang="ja-JP" sz="2400" b="1" dirty="0" smtClean="0"/>
              <a:t>)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関数</a:t>
            </a:r>
            <a:r>
              <a:rPr kumimoji="1" lang="ja-JP" altLang="en-US" sz="2400" dirty="0" smtClean="0"/>
              <a:t>を登録</a:t>
            </a:r>
            <a:endParaRPr kumimoji="1" lang="en-US" altLang="ja-JP" sz="2400" dirty="0" smtClean="0"/>
          </a:p>
          <a:p>
            <a:r>
              <a:rPr lang="en-US" altLang="ja-JP" sz="2400" b="1" dirty="0" err="1" smtClean="0"/>
              <a:t>AppendInterval</a:t>
            </a:r>
            <a:r>
              <a:rPr lang="en-US" altLang="ja-JP" sz="2400" b="1" dirty="0" smtClean="0"/>
              <a:t>(float)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WaitTime</a:t>
            </a:r>
            <a:r>
              <a:rPr lang="ja-JP" altLang="en-US" sz="2400" dirty="0" smtClean="0"/>
              <a:t>を設定できる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79" y="4471992"/>
            <a:ext cx="9010106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528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ja-JP" sz="2400" b="1" dirty="0" smtClean="0"/>
              <a:t>Insert(float </a:t>
            </a:r>
            <a:r>
              <a:rPr lang="en-US" altLang="ja-JP" sz="2400" b="1" dirty="0" err="1" smtClean="0"/>
              <a:t>timePos</a:t>
            </a:r>
            <a:r>
              <a:rPr lang="en-US" altLang="ja-JP" sz="2400" b="1" dirty="0" smtClean="0"/>
              <a:t>, Tween)</a:t>
            </a:r>
            <a:r>
              <a:rPr lang="en-US" altLang="ja-JP" sz="2400" b="1" dirty="0"/>
              <a:t/>
            </a:r>
            <a:br>
              <a:rPr lang="en-US" altLang="ja-JP" sz="2400" b="1" dirty="0"/>
            </a:b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登録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float</a:t>
            </a:r>
            <a:r>
              <a:rPr lang="ja-JP" altLang="en-US" sz="2400" dirty="0" smtClean="0"/>
              <a:t>で指定した</a:t>
            </a:r>
            <a:r>
              <a:rPr lang="ja-JP" altLang="en-US" sz="2400" dirty="0" smtClean="0"/>
              <a:t>時間に実行される</a:t>
            </a:r>
            <a:endParaRPr lang="en-US" altLang="ja-JP" sz="2400" dirty="0" smtClean="0"/>
          </a:p>
          <a:p>
            <a:r>
              <a:rPr kumimoji="1" lang="en-US" altLang="ja-JP" sz="2400" b="1" dirty="0" err="1" smtClean="0"/>
              <a:t>InsertCallback</a:t>
            </a:r>
            <a:r>
              <a:rPr kumimoji="1" lang="en-US" altLang="ja-JP" sz="2400" b="1" dirty="0" smtClean="0"/>
              <a:t>(</a:t>
            </a:r>
            <a:r>
              <a:rPr kumimoji="1" lang="en-US" altLang="ja-JP" sz="2400" b="1" dirty="0" err="1" smtClean="0"/>
              <a:t>foat</a:t>
            </a:r>
            <a:r>
              <a:rPr kumimoji="1" lang="en-US" altLang="ja-JP" sz="2400" b="1" dirty="0" smtClean="0"/>
              <a:t> </a:t>
            </a:r>
            <a:r>
              <a:rPr kumimoji="1" lang="en-US" altLang="ja-JP" sz="2400" b="1" dirty="0" err="1" smtClean="0"/>
              <a:t>timePos</a:t>
            </a:r>
            <a:r>
              <a:rPr lang="en-US" altLang="ja-JP" sz="2400" b="1" dirty="0" smtClean="0"/>
              <a:t>, </a:t>
            </a:r>
            <a:r>
              <a:rPr kumimoji="1" lang="en-US" altLang="ja-JP" sz="2400" b="1" dirty="0" err="1" smtClean="0"/>
              <a:t>TweenCallback</a:t>
            </a:r>
            <a:r>
              <a:rPr lang="en-US" altLang="ja-JP" sz="2400" b="1" dirty="0"/>
              <a:t>)</a:t>
            </a:r>
            <a:r>
              <a:rPr kumimoji="1" lang="en-US" altLang="ja-JP" sz="2400" b="1" dirty="0" smtClean="0"/>
              <a:t/>
            </a:r>
            <a:br>
              <a:rPr kumimoji="1" lang="en-US" altLang="ja-JP" sz="2400" b="1" dirty="0" smtClean="0"/>
            </a:br>
            <a:r>
              <a:rPr kumimoji="1" lang="ja-JP" altLang="en-US" sz="2400" dirty="0" smtClean="0"/>
              <a:t>関数</a:t>
            </a:r>
            <a:r>
              <a:rPr kumimoji="1" lang="ja-JP" altLang="en-US" sz="2400" dirty="0" smtClean="0"/>
              <a:t>を</a:t>
            </a:r>
            <a:r>
              <a:rPr kumimoji="1" lang="ja-JP" altLang="en-US" sz="2400" dirty="0" smtClean="0"/>
              <a:t>登録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float</a:t>
            </a:r>
            <a:r>
              <a:rPr kumimoji="1" lang="ja-JP" altLang="en-US" sz="2400" dirty="0" smtClean="0"/>
              <a:t>で指定した時間に実行される</a:t>
            </a:r>
            <a:endParaRPr kumimoji="1"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24" y="4130677"/>
            <a:ext cx="10103084" cy="23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0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528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ja-JP" sz="2400" b="1" dirty="0" smtClean="0"/>
              <a:t>Join(Tween)</a:t>
            </a: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登録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直前に</a:t>
            </a:r>
            <a:r>
              <a:rPr lang="en-US" altLang="ja-JP" sz="2400" dirty="0" smtClean="0"/>
              <a:t>Append</a:t>
            </a:r>
            <a:r>
              <a:rPr lang="ja-JP" altLang="en-US" sz="2400" dirty="0" smtClean="0"/>
              <a:t>した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と同時に行われる</a:t>
            </a:r>
            <a:endParaRPr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16" y="3059112"/>
            <a:ext cx="10184102" cy="209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8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EaseType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4655" y="1681439"/>
            <a:ext cx="8946541" cy="4195481"/>
          </a:xfrm>
        </p:spPr>
        <p:txBody>
          <a:bodyPr/>
          <a:lstStyle/>
          <a:p>
            <a:r>
              <a:rPr lang="ja-JP" altLang="en-US" dirty="0" smtClean="0"/>
              <a:t>動きを設定できる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1118531"/>
            <a:ext cx="7877175" cy="573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8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5" y="1257291"/>
            <a:ext cx="11501444" cy="3614740"/>
          </a:xfrm>
        </p:spPr>
      </p:pic>
    </p:spTree>
    <p:extLst>
      <p:ext uri="{BB962C8B-B14F-4D97-AF65-F5344CB8AC3E}">
        <p14:creationId xmlns:p14="http://schemas.microsoft.com/office/powerpoint/2010/main" val="196537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DOFade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DOColor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簡単にフェードなどができる</a:t>
            </a:r>
            <a:endParaRPr kumimoji="1" lang="en-US" altLang="ja-JP" dirty="0" smtClean="0"/>
          </a:p>
          <a:p>
            <a:r>
              <a:rPr lang="ja-JP" altLang="en-US" dirty="0" smtClean="0"/>
              <a:t>しかし</a:t>
            </a:r>
            <a:r>
              <a:rPr lang="en-US" altLang="ja-JP" dirty="0" smtClean="0"/>
              <a:t>Pro Only</a:t>
            </a:r>
            <a:r>
              <a:rPr lang="is-IS" altLang="ja-JP" dirty="0" smtClean="0"/>
              <a:t>…</a:t>
            </a:r>
            <a:r>
              <a:rPr lang="ja-JP" altLang="en-US" dirty="0" smtClean="0"/>
              <a:t>？</a:t>
            </a:r>
            <a:endParaRPr lang="is-IS" altLang="ja-JP" dirty="0" smtClean="0"/>
          </a:p>
          <a:p>
            <a:r>
              <a:rPr lang="ja-JP" altLang="en-US" dirty="0" smtClean="0"/>
              <a:t>公式ドキュメントには</a:t>
            </a:r>
            <a:r>
              <a:rPr lang="en-US" altLang="ja-JP" dirty="0" smtClean="0"/>
              <a:t>4.6</a:t>
            </a:r>
            <a:r>
              <a:rPr lang="ja-JP" altLang="en-US" dirty="0" smtClean="0"/>
              <a:t>系の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ならいけると</a:t>
            </a:r>
            <a:r>
              <a:rPr lang="is-IS" altLang="ja-JP" dirty="0" smtClean="0"/>
              <a:t>…</a:t>
            </a:r>
            <a:r>
              <a:rPr lang="ja-JP" altLang="en-US" dirty="0" smtClean="0"/>
              <a:t>？</a:t>
            </a:r>
            <a:endParaRPr lang="is-I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15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yield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DOTween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y</a:t>
            </a:r>
            <a:r>
              <a:rPr lang="en-US" altLang="ja-JP" dirty="0" smtClean="0"/>
              <a:t>ield</a:t>
            </a:r>
            <a:r>
              <a:rPr lang="ja-JP" altLang="en-US" dirty="0" smtClean="0"/>
              <a:t>なしで非同期処理を行うことができる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Sequecne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OnComplete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en-US" altLang="ja-JP" dirty="0" smtClean="0"/>
              <a:t>yield return </a:t>
            </a:r>
            <a:r>
              <a:rPr lang="en-US" altLang="ja-JP" dirty="0" err="1" smtClean="0"/>
              <a:t>tween.WaitForCompletion</a:t>
            </a:r>
            <a:r>
              <a:rPr lang="en-US" altLang="ja-JP" dirty="0" smtClean="0"/>
              <a:t>();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というように</a:t>
            </a:r>
            <a:r>
              <a:rPr lang="en-US" altLang="ja-JP" dirty="0" smtClean="0"/>
              <a:t>yield</a:t>
            </a:r>
            <a:r>
              <a:rPr lang="ja-JP" altLang="en-US" dirty="0" smtClean="0"/>
              <a:t>と併用することもできる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91520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dotween.demigiant.com</a:t>
            </a:r>
            <a:r>
              <a:rPr lang="en-US" altLang="ja-JP" dirty="0"/>
              <a:t>/</a:t>
            </a:r>
            <a:r>
              <a:rPr lang="en-US" altLang="ja-JP" dirty="0" err="1"/>
              <a:t>documentation.php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235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最後に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</a:t>
            </a:r>
            <a:r>
              <a:rPr kumimoji="1" lang="en-US" altLang="ja-JP" dirty="0" err="1" smtClean="0"/>
              <a:t>DOTween</a:t>
            </a:r>
            <a:r>
              <a:rPr kumimoji="1" lang="ja-JP" altLang="en-US" dirty="0" smtClean="0"/>
              <a:t>を使ったプロジェクト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182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752876"/>
            <a:ext cx="9955213" cy="419548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/>
              <a:t>アニメーションを簡単にスクリプト上で行うことができるライブラリ</a:t>
            </a:r>
            <a:endParaRPr lang="en-US" altLang="ja-JP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/>
              <a:t>基本となるのが</a:t>
            </a:r>
            <a:r>
              <a:rPr lang="en-US" altLang="ja-JP" sz="2400" dirty="0" err="1" smtClean="0"/>
              <a:t>DOTween.To</a:t>
            </a:r>
            <a:r>
              <a:rPr lang="ja-JP" altLang="en-US" sz="2400" dirty="0" smtClean="0"/>
              <a:t>関数</a:t>
            </a:r>
            <a:endParaRPr lang="en-US" altLang="ja-JP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/>
              <a:t>拡張メソッドを使い、</a:t>
            </a:r>
            <a:r>
              <a:rPr lang="en-US" altLang="ja-JP" sz="2400" dirty="0" smtClean="0"/>
              <a:t>Unity</a:t>
            </a:r>
            <a:r>
              <a:rPr lang="ja-JP" altLang="en-US" sz="2400" dirty="0" smtClean="0"/>
              <a:t>で使いやすくしてあるのが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Transform.DOLocalMove</a:t>
            </a:r>
            <a:r>
              <a:rPr lang="ja-JP" altLang="en-US" sz="2400" dirty="0" smtClean="0"/>
              <a:t>、</a:t>
            </a:r>
            <a:r>
              <a:rPr lang="en-US" altLang="ja-JP" sz="2400" dirty="0" err="1" smtClean="0"/>
              <a:t>Color.DOColor</a:t>
            </a:r>
            <a:r>
              <a:rPr lang="ja-JP" altLang="en-US" sz="2400" dirty="0" smtClean="0"/>
              <a:t>など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68196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lang="en-US" altLang="ja-JP" dirty="0" err="1" smtClean="0"/>
              <a:t>.To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38549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Tween</a:t>
            </a:r>
            <a:r>
              <a:rPr kumimoji="1" lang="ja-JP" altLang="en-US" sz="2400" dirty="0" smtClean="0"/>
              <a:t>をやる上での基本</a:t>
            </a:r>
            <a:endParaRPr kumimoji="1" lang="en-US" altLang="ja-JP" sz="2400" dirty="0" smtClean="0"/>
          </a:p>
          <a:p>
            <a:r>
              <a:rPr kumimoji="1" lang="en-US" altLang="ja-JP" sz="2400" b="1" dirty="0" err="1" smtClean="0"/>
              <a:t>DOTween.To</a:t>
            </a:r>
            <a:r>
              <a:rPr kumimoji="1" lang="en-US" altLang="ja-JP" sz="2400" b="1" dirty="0" smtClean="0"/>
              <a:t>(getter, setter, to, float duration)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55" r="25155"/>
          <a:stretch/>
        </p:blipFill>
        <p:spPr>
          <a:xfrm>
            <a:off x="-1480983" y="2560668"/>
            <a:ext cx="11591977" cy="5039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09705" y="3300406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getter : () =&gt; </a:t>
            </a:r>
            <a:r>
              <a:rPr kumimoji="1" lang="en-US" altLang="ja-JP" sz="2400" dirty="0" err="1" smtClean="0"/>
              <a:t>this.scoreNum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どの数値から（初期値）</a:t>
            </a:r>
            <a:endParaRPr kumimoji="1" lang="en-US" altLang="ja-JP" sz="2400" dirty="0"/>
          </a:p>
          <a:p>
            <a:r>
              <a:rPr kumimoji="1" lang="en-US" altLang="ja-JP" sz="2400" dirty="0"/>
              <a:t>s</a:t>
            </a:r>
            <a:r>
              <a:rPr kumimoji="1" lang="en-US" altLang="ja-JP" sz="2400" dirty="0" smtClean="0"/>
              <a:t>etter : (x) =&gt; </a:t>
            </a:r>
            <a:r>
              <a:rPr kumimoji="1" lang="en-US" altLang="ja-JP" sz="2400" dirty="0" err="1" smtClean="0"/>
              <a:t>this.scoreNum</a:t>
            </a:r>
            <a:r>
              <a:rPr kumimoji="1" lang="en-US" altLang="ja-JP" sz="2400" dirty="0" smtClean="0"/>
              <a:t> = x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どの数値へ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to : 10000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どれくらいの数値にするか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duration : 1.5f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何秒で処理を行うか</a:t>
            </a:r>
            <a:endParaRPr kumimoji="1" lang="en-US" altLang="ja-JP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0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Transform.DOLocalMove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367115"/>
            <a:ext cx="9869488" cy="4195481"/>
          </a:xfrm>
        </p:spPr>
        <p:txBody>
          <a:bodyPr>
            <a:normAutofit/>
          </a:bodyPr>
          <a:lstStyle/>
          <a:p>
            <a:r>
              <a:rPr lang="en-US" altLang="ja-JP" sz="2400" b="1" dirty="0" err="1" smtClean="0"/>
              <a:t>Transform.DOLocalMove</a:t>
            </a:r>
            <a:r>
              <a:rPr lang="en-US" altLang="ja-JP" sz="2400" b="1" dirty="0" smtClean="0"/>
              <a:t>(Vector3 </a:t>
            </a:r>
            <a:r>
              <a:rPr lang="en-US" altLang="ja-JP" sz="2400" b="1" dirty="0" err="1" smtClean="0"/>
              <a:t>endValue</a:t>
            </a:r>
            <a:r>
              <a:rPr lang="en-US" altLang="ja-JP" sz="2400" b="1" dirty="0" smtClean="0"/>
              <a:t>, float duration)</a:t>
            </a:r>
          </a:p>
          <a:p>
            <a:r>
              <a:rPr lang="ja-JP" altLang="en-US" sz="2400" dirty="0" smtClean="0"/>
              <a:t>拡張</a:t>
            </a:r>
            <a:r>
              <a:rPr kumimoji="1" lang="ja-JP" altLang="en-US" sz="2400" dirty="0" smtClean="0"/>
              <a:t>メソッドを使用しているので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DOTween.To</a:t>
            </a:r>
            <a:r>
              <a:rPr lang="ja-JP" altLang="en-US" sz="2400" dirty="0" smtClean="0"/>
              <a:t>を使わずに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transform</a:t>
            </a:r>
            <a:r>
              <a:rPr kumimoji="1" lang="ja-JP" altLang="en-US" sz="2400" dirty="0" smtClean="0"/>
              <a:t>などを簡単にアニメーションさせることができる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02" y="3071811"/>
            <a:ext cx="9946460" cy="6159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409700" y="3957638"/>
            <a:ext cx="937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endValue</a:t>
            </a:r>
            <a:r>
              <a:rPr kumimoji="1" lang="en-US" altLang="ja-JP" sz="2400" dirty="0" smtClean="0"/>
              <a:t> : new Vector3(0f, -200f, 0f)</a:t>
            </a:r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この値にする</a:t>
            </a:r>
            <a:endParaRPr kumimoji="1" lang="en-US" altLang="ja-JP" sz="2400" dirty="0" smtClean="0">
              <a:solidFill>
                <a:srgbClr val="FFFF00"/>
              </a:solidFill>
            </a:endParaRPr>
          </a:p>
          <a:p>
            <a:endParaRPr kumimoji="1" lang="en-US" altLang="ja-JP" sz="2400" dirty="0" smtClean="0"/>
          </a:p>
          <a:p>
            <a:r>
              <a:rPr kumimoji="1" lang="en-US" altLang="ja-JP" sz="2400" dirty="0" smtClean="0"/>
              <a:t>duration :</a:t>
            </a: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0.5f</a:t>
            </a:r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 smtClean="0">
                <a:solidFill>
                  <a:srgbClr val="FFFF00"/>
                </a:solidFill>
              </a:rPr>
              <a:t>どれくらいで</a:t>
            </a:r>
            <a:endParaRPr kumimoji="1" lang="en-US" altLang="ja-JP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Transform.DOLocalMoveY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524275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b="1" dirty="0" err="1" smtClean="0"/>
              <a:t>Transform.DOLocalMoveY</a:t>
            </a:r>
            <a:r>
              <a:rPr kumimoji="1" lang="en-US" altLang="ja-JP" sz="2400" b="1" dirty="0" smtClean="0"/>
              <a:t>(float </a:t>
            </a:r>
            <a:r>
              <a:rPr kumimoji="1" lang="en-US" altLang="ja-JP" sz="2400" b="1" dirty="0" err="1" smtClean="0"/>
              <a:t>endValue</a:t>
            </a:r>
            <a:r>
              <a:rPr kumimoji="1" lang="en-US" altLang="ja-JP" sz="2400" b="1" dirty="0" smtClean="0"/>
              <a:t>, float duration)</a:t>
            </a:r>
          </a:p>
          <a:p>
            <a:r>
              <a:rPr kumimoji="1" lang="en-US" altLang="ja-JP" sz="2400" dirty="0" smtClean="0"/>
              <a:t>Y</a:t>
            </a:r>
            <a:r>
              <a:rPr kumimoji="1" lang="ja-JP" altLang="en-US" sz="2400" dirty="0" smtClean="0"/>
              <a:t>方向</a:t>
            </a:r>
            <a:r>
              <a:rPr lang="ja-JP" altLang="en-US" sz="2400" dirty="0" smtClean="0"/>
              <a:t>だけの移動ができるのでシンプル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08" r="37308"/>
          <a:stretch/>
        </p:blipFill>
        <p:spPr>
          <a:xfrm>
            <a:off x="-2746363" y="2480613"/>
            <a:ext cx="11386242" cy="4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5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Tweener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DOTween</a:t>
            </a:r>
            <a:r>
              <a:rPr kumimoji="1" lang="ja-JP" altLang="en-US" sz="2400" dirty="0" smtClean="0"/>
              <a:t>の関数は返り値が</a:t>
            </a:r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になっている。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863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コールバックの登録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610004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には</a:t>
            </a:r>
            <a:r>
              <a:rPr kumimoji="1" lang="en-US" altLang="ja-JP" sz="2400" dirty="0" err="1" smtClean="0"/>
              <a:t>OnComplete</a:t>
            </a:r>
            <a:r>
              <a:rPr kumimoji="1" lang="ja-JP" altLang="en-US" sz="2400" dirty="0" smtClean="0"/>
              <a:t>関数があり、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アニメーション終了時コールバックを登録できる</a:t>
            </a:r>
            <a:endParaRPr lang="en-US" altLang="ja-JP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81" y="2886072"/>
            <a:ext cx="10720150" cy="77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9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メソッドチェーン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52836"/>
            <a:ext cx="8946541" cy="4195481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Tweener</a:t>
            </a:r>
            <a:r>
              <a:rPr kumimoji="1" lang="ja-JP" altLang="en-US" sz="2400" dirty="0" smtClean="0"/>
              <a:t>には</a:t>
            </a:r>
            <a:r>
              <a:rPr lang="en-US" altLang="ja-JP" sz="2400" dirty="0" err="1" smtClean="0"/>
              <a:t>OnComplete</a:t>
            </a:r>
            <a:r>
              <a:rPr lang="ja-JP" altLang="en-US" sz="2400" dirty="0" smtClean="0"/>
              <a:t>があり、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OnCompleted</a:t>
            </a:r>
            <a:r>
              <a:rPr lang="ja-JP" altLang="en-US" sz="2400" dirty="0" smtClean="0"/>
              <a:t>の返り値も</a:t>
            </a:r>
            <a:r>
              <a:rPr lang="en-US" altLang="ja-JP" sz="2400" dirty="0" err="1" smtClean="0"/>
              <a:t>Tweener</a:t>
            </a:r>
            <a:r>
              <a:rPr lang="ja-JP" altLang="en-US" sz="2400" dirty="0" smtClean="0"/>
              <a:t>になるようになっている</a:t>
            </a:r>
            <a:endParaRPr kumimoji="1"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2" y="2316157"/>
            <a:ext cx="10031104" cy="15557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02569" y="4071938"/>
            <a:ext cx="9186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こういったように、アニメーション終了時に次はこれ！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というような連続したアニメーションができる。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53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1481412"/>
            <a:ext cx="8946541" cy="4195481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特別な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で他の</a:t>
            </a:r>
            <a:r>
              <a:rPr lang="en-US" altLang="ja-JP" sz="2400" dirty="0" smtClean="0"/>
              <a:t>Tween</a:t>
            </a:r>
            <a:r>
              <a:rPr lang="ja-JP" altLang="en-US" sz="2400" dirty="0" smtClean="0"/>
              <a:t>をまとめる役目がある。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9" y="2058983"/>
            <a:ext cx="9294362" cy="20129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48819" y="4414838"/>
            <a:ext cx="9566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Append</a:t>
            </a:r>
            <a:r>
              <a:rPr kumimoji="1" lang="ja-JP" altLang="en-US" sz="2400" dirty="0" smtClean="0"/>
              <a:t>することで順々に処理を進めていく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また途中に</a:t>
            </a:r>
            <a:r>
              <a:rPr kumimoji="1" lang="en-US" altLang="ja-JP" sz="2400" dirty="0" err="1" smtClean="0"/>
              <a:t>AppendInterval</a:t>
            </a:r>
            <a:r>
              <a:rPr kumimoji="1" lang="ja-JP" altLang="en-US" sz="2400" dirty="0" smtClean="0"/>
              <a:t>を挟むことで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時間差で次の処理を実行できる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287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</Template>
  <TotalTime>1589</TotalTime>
  <Words>442</Words>
  <Application>Microsoft Macintosh PowerPoint</Application>
  <PresentationFormat>ワイド画面</PresentationFormat>
  <Paragraphs>100</Paragraphs>
  <Slides>19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Century Gothic</vt:lpstr>
      <vt:lpstr>Wingdings 3</vt:lpstr>
      <vt:lpstr>Yu Gothic</vt:lpstr>
      <vt:lpstr>メイリオ</vt:lpstr>
      <vt:lpstr>Arial</vt:lpstr>
      <vt:lpstr>イオン</vt:lpstr>
      <vt:lpstr> DOTweenについて </vt:lpstr>
      <vt:lpstr>DOTweenとは何か</vt:lpstr>
      <vt:lpstr>DOTween.To関数</vt:lpstr>
      <vt:lpstr>Transform.DOLocalMove関数</vt:lpstr>
      <vt:lpstr>Transform.DOLocalMoveY関数</vt:lpstr>
      <vt:lpstr>Tweenerについて</vt:lpstr>
      <vt:lpstr>コールバックの登録</vt:lpstr>
      <vt:lpstr>メソッドチェーン</vt:lpstr>
      <vt:lpstr>DOTween.Sequence</vt:lpstr>
      <vt:lpstr>DOTween.Sequence</vt:lpstr>
      <vt:lpstr>Sequence</vt:lpstr>
      <vt:lpstr>Sequence</vt:lpstr>
      <vt:lpstr>Sequence</vt:lpstr>
      <vt:lpstr>EaseTypeについて</vt:lpstr>
      <vt:lpstr>実例</vt:lpstr>
      <vt:lpstr>DOFade, DOColor</vt:lpstr>
      <vt:lpstr>yieldとDOTween</vt:lpstr>
      <vt:lpstr>参考</vt:lpstr>
      <vt:lpstr>最後に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DOTweenとは</dc:title>
  <dc:creator>畑瀬凌祐</dc:creator>
  <cp:lastModifiedBy>畑瀬凌祐</cp:lastModifiedBy>
  <cp:revision>54</cp:revision>
  <dcterms:created xsi:type="dcterms:W3CDTF">2016-07-29T03:25:31Z</dcterms:created>
  <dcterms:modified xsi:type="dcterms:W3CDTF">2016-08-25T08:33:12Z</dcterms:modified>
</cp:coreProperties>
</file>