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6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DOTween</a:t>
            </a:r>
            <a:r>
              <a:rPr lang="ja-JP" altLang="en-US" dirty="0" smtClean="0"/>
              <a:t>について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4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イオン</Template>
  <TotalTime>462</TotalTime>
  <Words>0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Century Gothic</vt:lpstr>
      <vt:lpstr>Wingdings 3</vt:lpstr>
      <vt:lpstr>メイリオ</vt:lpstr>
      <vt:lpstr>Arial</vt:lpstr>
      <vt:lpstr>イオン</vt:lpstr>
      <vt:lpstr> DOTweenについて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DOTweenとは</dc:title>
  <dc:creator>畑瀬凌祐</dc:creator>
  <cp:lastModifiedBy>畑瀬凌祐</cp:lastModifiedBy>
  <cp:revision>3</cp:revision>
  <dcterms:created xsi:type="dcterms:W3CDTF">2016-07-29T03:25:31Z</dcterms:created>
  <dcterms:modified xsi:type="dcterms:W3CDTF">2016-07-29T11:07:32Z</dcterms:modified>
</cp:coreProperties>
</file>