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/>
    <p:restoredTop sz="94705"/>
  </p:normalViewPr>
  <p:slideViewPr>
    <p:cSldViewPr snapToGrid="0" snapToObjects="1">
      <p:cViewPr>
        <p:scale>
          <a:sx n="120" d="100"/>
          <a:sy n="120" d="100"/>
        </p:scale>
        <p:origin x="26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216853" y="550782"/>
            <a:ext cx="10081290" cy="2098226"/>
          </a:xfrm>
        </p:spPr>
        <p:txBody>
          <a:bodyPr/>
          <a:lstStyle/>
          <a:p>
            <a:r>
              <a:rPr lang="en-US" altLang="ja-JP" sz="9600" cap="none" dirty="0" err="1" smtClean="0"/>
              <a:t>TextMeshPro</a:t>
            </a:r>
            <a:endParaRPr kumimoji="1" lang="ja-JP" altLang="en-US" sz="9600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504319" y="5245090"/>
            <a:ext cx="6831673" cy="1086237"/>
          </a:xfrm>
        </p:spPr>
        <p:txBody>
          <a:bodyPr/>
          <a:lstStyle/>
          <a:p>
            <a:r>
              <a:rPr lang="ja-JP" altLang="en-US" dirty="0" smtClean="0"/>
              <a:t>畑瀬　凌祐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4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TextMeshPro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2738" y="2286000"/>
            <a:ext cx="10588336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 smtClean="0"/>
              <a:t>任意のサイズできれいにレンダリングしてくれるアセット</a:t>
            </a:r>
            <a:endParaRPr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 smtClean="0"/>
              <a:t>動的にテキストにアウトライン等の効果を加える事ができる</a:t>
            </a:r>
            <a:endParaRPr lang="en-US" altLang="ja-JP" sz="2800" dirty="0" smtClean="0"/>
          </a:p>
          <a:p>
            <a:pPr>
              <a:lnSpc>
                <a:spcPct val="150000"/>
              </a:lnSpc>
            </a:pPr>
            <a:r>
              <a:rPr kumimoji="1" lang="ja-JP" altLang="en-US" sz="2800" dirty="0" smtClean="0"/>
              <a:t>通常の</a:t>
            </a:r>
            <a:r>
              <a:rPr kumimoji="1" lang="en-US" altLang="ja-JP" sz="2800" dirty="0" smtClean="0"/>
              <a:t>Text</a:t>
            </a:r>
            <a:r>
              <a:rPr kumimoji="1" lang="ja-JP" altLang="en-US" sz="2800" dirty="0" smtClean="0"/>
              <a:t>とは違い、カーニングや、行間などの調整ができる。</a:t>
            </a:r>
            <a:endParaRPr kumimoji="1"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 smtClean="0"/>
              <a:t>スクリプト</a:t>
            </a:r>
            <a:r>
              <a:rPr lang="en-US" altLang="ja-JP" sz="2800" dirty="0" smtClean="0"/>
              <a:t>API</a:t>
            </a:r>
            <a:r>
              <a:rPr lang="ja-JP" altLang="en-US" sz="2800" dirty="0" smtClean="0"/>
              <a:t>が豊富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0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テキストのレンダリングについて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69576" y="1637410"/>
            <a:ext cx="10568763" cy="4688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 smtClean="0"/>
              <a:t>SDF(Signed Distance Field)</a:t>
            </a:r>
            <a:r>
              <a:rPr kumimoji="1" lang="ja-JP" altLang="en-US" sz="2400" dirty="0" smtClean="0"/>
              <a:t>を使用。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グレースケールのグラデーションを作成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アルファ値の大きいところから着色することで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はっきり見えるフォントが表示できる。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 smtClean="0"/>
              <a:t>フォントデータの作成時には元フォントのエッジからの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距離から作成され、エッジから離れるほどアルファ値が小さくなる。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066" y="1419444"/>
            <a:ext cx="2071273" cy="2562447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8307458">
            <a:off x="8596438" y="3172236"/>
            <a:ext cx="1005924" cy="680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動的にテキストに効果をつける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1990" y="1714543"/>
            <a:ext cx="10685721" cy="4766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アウトライン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アルファ値の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を通常通り表示して、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1.0~0.7</a:t>
            </a:r>
            <a:r>
              <a:rPr lang="ja-JP" altLang="en-US" dirty="0" smtClean="0"/>
              <a:t>をアウトラインにするとこんな感じになる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99" y="3604436"/>
            <a:ext cx="9978896" cy="23391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2600"/>
            <a:ext cx="599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0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動的にテキストに効果をつける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1990" y="1714543"/>
            <a:ext cx="10685721" cy="4766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アウトライン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1.0~0.6</a:t>
            </a:r>
            <a:r>
              <a:rPr lang="ja-JP" altLang="en-US" dirty="0" smtClean="0"/>
              <a:t>にすると・・・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ちょっと潰れちゃってたり・・？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31814"/>
            <a:ext cx="10380036" cy="25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動的にテキストに効果をつける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35663" y="2094619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影も同じような原理で表示できる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ex.)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1.0~0.8</a:t>
            </a:r>
            <a:r>
              <a:rPr lang="ja-JP" altLang="en-US" dirty="0" smtClean="0"/>
              <a:t>の部分を赤色の影にして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x</a:t>
            </a:r>
            <a:r>
              <a:rPr lang="ja-JP" altLang="en-US" dirty="0" smtClean="0"/>
              <a:t>に</a:t>
            </a:r>
            <a:r>
              <a:rPr lang="en-US" altLang="ja-JP" dirty="0" smtClean="0"/>
              <a:t>0.5, y</a:t>
            </a:r>
            <a:r>
              <a:rPr lang="ja-JP" altLang="en-US" dirty="0" smtClean="0"/>
              <a:t>に</a:t>
            </a:r>
            <a:r>
              <a:rPr lang="en-US" altLang="ja-JP" dirty="0" smtClean="0"/>
              <a:t>-0.5</a:t>
            </a:r>
            <a:r>
              <a:rPr lang="ja-JP" altLang="en-US" dirty="0" smtClean="0"/>
              <a:t>移動させた場所に表示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19" y="4076700"/>
            <a:ext cx="9688413" cy="17907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07" y="1459814"/>
            <a:ext cx="5912293" cy="16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カーニング、スペーシング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8947" y="1637414"/>
            <a:ext cx="10494338" cy="42299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Unity</a:t>
            </a:r>
            <a:r>
              <a:rPr lang="ja-JP" altLang="en-US" dirty="0" smtClean="0"/>
              <a:t>に標準で入っている</a:t>
            </a:r>
            <a:r>
              <a:rPr lang="en-US" altLang="ja-JP" dirty="0" smtClean="0"/>
              <a:t>Text</a:t>
            </a:r>
            <a:r>
              <a:rPr lang="ja-JP" altLang="en-US" dirty="0" smtClean="0"/>
              <a:t>にはカーニングや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横方向のスペーシングができない。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特に横方向の文字をギリギリまで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詰めたりすることができる。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49" y="1426664"/>
            <a:ext cx="2615904" cy="149007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101470" y="2973701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横方向のスペーシング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49" y="4380706"/>
            <a:ext cx="2212754" cy="148669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9101470" y="5867400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ギリギリまで詰める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スクリプトでできること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03818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トリミング</Template>
  <TotalTime>237</TotalTime>
  <Words>118</Words>
  <Application>Microsoft Macintosh PowerPoint</Application>
  <PresentationFormat>ワイド画面</PresentationFormat>
  <Paragraphs>22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0" baseType="lpstr">
      <vt:lpstr>Franklin Gothic Book</vt:lpstr>
      <vt:lpstr>トリミング</vt:lpstr>
      <vt:lpstr>TextMeshPro</vt:lpstr>
      <vt:lpstr>TextMeshProとは</vt:lpstr>
      <vt:lpstr>テキストのレンダリングについて</vt:lpstr>
      <vt:lpstr>動的にテキストに効果をつける</vt:lpstr>
      <vt:lpstr>動的にテキストに効果をつける</vt:lpstr>
      <vt:lpstr>動的にテキストに効果をつける</vt:lpstr>
      <vt:lpstr>カーニング、スペーシング</vt:lpstr>
      <vt:lpstr>スクリプトでできること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TextMeshPro</dc:title>
  <dc:creator>畑瀬凌祐</dc:creator>
  <cp:lastModifiedBy>畑瀬凌祐</cp:lastModifiedBy>
  <cp:revision>13</cp:revision>
  <dcterms:created xsi:type="dcterms:W3CDTF">2016-09-01T12:04:31Z</dcterms:created>
  <dcterms:modified xsi:type="dcterms:W3CDTF">2016-09-08T14:39:45Z</dcterms:modified>
</cp:coreProperties>
</file>