
<file path=[Content_Types].xml><?xml version="1.0" encoding="utf-8"?>
<Types xmlns="http://schemas.openxmlformats.org/package/2006/content-types">
  <Default Extension="xml" ContentType="application/xml"/>
  <Default Extension="mov" ContentType="video/quicktime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42"/>
    <p:restoredTop sz="94645"/>
  </p:normalViewPr>
  <p:slideViewPr>
    <p:cSldViewPr snapToGrid="0" snapToObjects="1">
      <p:cViewPr>
        <p:scale>
          <a:sx n="120" d="100"/>
          <a:sy n="120" d="100"/>
        </p:scale>
        <p:origin x="-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BCC25-BABA-5C41-A713-7750B9061E50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BDEC2-BD9C-084B-A858-F7A39CFBF7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665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.enabled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active</a:t>
            </a:r>
            <a:r>
              <a:rPr kumimoji="1" lang="ja-JP" altLang="en-US" dirty="0" smtClean="0"/>
              <a:t>の制御</a:t>
            </a:r>
            <a:endParaRPr kumimoji="1" lang="en-US" altLang="ja-JP" dirty="0" smtClean="0"/>
          </a:p>
          <a:p>
            <a:r>
              <a:rPr kumimoji="1" lang="en-US" altLang="ja-JP" dirty="0" smtClean="0"/>
              <a:t>.text</a:t>
            </a:r>
            <a:r>
              <a:rPr kumimoji="1" lang="ja-JP" altLang="en-US" dirty="0" smtClean="0"/>
              <a:t>でテキストの編集</a:t>
            </a:r>
            <a:endParaRPr kumimoji="1" lang="en-US" altLang="ja-JP" dirty="0" smtClean="0"/>
          </a:p>
          <a:p>
            <a:r>
              <a:rPr kumimoji="1" lang="en-US" altLang="ja-JP" dirty="0" smtClean="0"/>
              <a:t>.color</a:t>
            </a:r>
            <a:r>
              <a:rPr kumimoji="1" lang="ja-JP" altLang="en-US" dirty="0" smtClean="0"/>
              <a:t>でカラーの変更</a:t>
            </a:r>
            <a:endParaRPr kumimoji="1" lang="en-US" altLang="ja-JP" dirty="0" smtClean="0"/>
          </a:p>
          <a:p>
            <a:r>
              <a:rPr kumimoji="1" lang="en-US" altLang="ja-JP" dirty="0" smtClean="0"/>
              <a:t>.</a:t>
            </a:r>
            <a:r>
              <a:rPr kumimoji="1" lang="en-US" altLang="ja-JP" dirty="0" err="1" smtClean="0"/>
              <a:t>fontMaterial</a:t>
            </a:r>
            <a:r>
              <a:rPr kumimoji="1" lang="ja-JP" altLang="en-US" dirty="0" smtClean="0"/>
              <a:t>でマテリアルを変更できる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BDEC2-BD9C-084B-A858-F7A39CFBF77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314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DoLocalPositionMoveY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DoFadeq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BDEC2-BD9C-084B-A858-F7A39CFBF77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85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BDEC2-BD9C-084B-A858-F7A39CFBF77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159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BDEC2-BD9C-084B-A858-F7A39CFBF77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17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BDEC2-BD9C-084B-A858-F7A39CFBF77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82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BDEC2-BD9C-084B-A858-F7A39CFBF77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206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duration</a:t>
            </a:r>
            <a:r>
              <a:rPr kumimoji="1" lang="ja-JP" altLang="en-US" dirty="0" smtClean="0"/>
              <a:t>の部分には文字数</a:t>
            </a:r>
            <a:r>
              <a:rPr kumimoji="1" lang="en-US" altLang="ja-JP" dirty="0" smtClean="0"/>
              <a:t>*</a:t>
            </a:r>
            <a:r>
              <a:rPr kumimoji="1" lang="ja-JP" altLang="en-US" dirty="0" smtClean="0"/>
              <a:t>一文字表示するのにかかる時間にしている。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BDEC2-BD9C-084B-A858-F7A39CFBF77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94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10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11.png"/><Relationship Id="rId1" Type="http://schemas.microsoft.com/office/2007/relationships/media" Target="../media/media2.mov"/><Relationship Id="rId2" Type="http://schemas.openxmlformats.org/officeDocument/2006/relationships/video" Target="../media/media2.mo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image" Target="../media/image12.png"/><Relationship Id="rId1" Type="http://schemas.microsoft.com/office/2007/relationships/media" Target="../media/media3.mov"/><Relationship Id="rId2" Type="http://schemas.openxmlformats.org/officeDocument/2006/relationships/video" Target="../media/media3.mo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image" Target="../media/image13.png"/><Relationship Id="rId1" Type="http://schemas.microsoft.com/office/2007/relationships/media" Target="../media/media4.mov"/><Relationship Id="rId2" Type="http://schemas.openxmlformats.org/officeDocument/2006/relationships/video" Target="../media/media4.mo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14.png"/><Relationship Id="rId1" Type="http://schemas.microsoft.com/office/2007/relationships/media" Target="../media/media5.mov"/><Relationship Id="rId2" Type="http://schemas.openxmlformats.org/officeDocument/2006/relationships/video" Target="../media/media5.mov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216853" y="550782"/>
            <a:ext cx="10081290" cy="2098226"/>
          </a:xfrm>
        </p:spPr>
        <p:txBody>
          <a:bodyPr/>
          <a:lstStyle/>
          <a:p>
            <a:r>
              <a:rPr lang="en-US" altLang="ja-JP" sz="9600" cap="none" dirty="0" err="1" smtClean="0"/>
              <a:t>TextMeshPro</a:t>
            </a:r>
            <a:endParaRPr kumimoji="1" lang="ja-JP" altLang="en-US" sz="9600" cap="none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504319" y="5245090"/>
            <a:ext cx="6831673" cy="1086237"/>
          </a:xfrm>
        </p:spPr>
        <p:txBody>
          <a:bodyPr/>
          <a:lstStyle/>
          <a:p>
            <a:r>
              <a:rPr lang="ja-JP" altLang="en-US" dirty="0" smtClean="0"/>
              <a:t>畑瀬　凌祐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94581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4023"/>
          </a:xfrm>
        </p:spPr>
        <p:txBody>
          <a:bodyPr/>
          <a:lstStyle/>
          <a:p>
            <a:r>
              <a:rPr kumimoji="1" lang="ja-JP" altLang="en-US" dirty="0" smtClean="0"/>
              <a:t>ということで、何ができるか？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599" y="1871329"/>
            <a:ext cx="9920177" cy="43487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 err="1" smtClean="0"/>
              <a:t>DOFade</a:t>
            </a:r>
            <a:r>
              <a:rPr lang="en-US" altLang="ja-JP" dirty="0" smtClean="0"/>
              <a:t>( float to , float duration)</a:t>
            </a:r>
            <a:br>
              <a:rPr lang="en-US" altLang="ja-JP" dirty="0" smtClean="0"/>
            </a:br>
            <a:r>
              <a:rPr lang="ja-JP" altLang="en-US" dirty="0" smtClean="0"/>
              <a:t>指定の値</a:t>
            </a:r>
            <a:r>
              <a:rPr lang="en-US" altLang="ja-JP" dirty="0" smtClean="0"/>
              <a:t>(0f~1f)</a:t>
            </a:r>
            <a:r>
              <a:rPr lang="ja-JP" altLang="en-US" dirty="0" smtClean="0"/>
              <a:t>へ</a:t>
            </a:r>
            <a:r>
              <a:rPr lang="en-US" altLang="ja-JP" dirty="0" smtClean="0"/>
              <a:t>duration</a:t>
            </a:r>
            <a:r>
              <a:rPr lang="ja-JP" altLang="en-US" dirty="0" smtClean="0"/>
              <a:t>秒かけて</a:t>
            </a:r>
            <a:r>
              <a:rPr lang="en-US" altLang="ja-JP" dirty="0" smtClean="0"/>
              <a:t>Fade</a:t>
            </a:r>
            <a:r>
              <a:rPr lang="ja-JP" altLang="en-US" dirty="0" smtClean="0"/>
              <a:t>させる</a:t>
            </a:r>
            <a:endParaRPr kumimoji="1" lang="ja-JP" altLang="en-US" dirty="0"/>
          </a:p>
        </p:txBody>
      </p:sp>
      <p:pic>
        <p:nvPicPr>
          <p:cNvPr id="4" name="DoFad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45473" y="2981552"/>
            <a:ext cx="645345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994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4023"/>
          </a:xfrm>
        </p:spPr>
        <p:txBody>
          <a:bodyPr/>
          <a:lstStyle/>
          <a:p>
            <a:r>
              <a:rPr kumimoji="1" lang="ja-JP" altLang="en-US" dirty="0" smtClean="0"/>
              <a:t>ということで、何ができるか？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599" y="1871329"/>
            <a:ext cx="9920177" cy="43487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 err="1" smtClean="0"/>
              <a:t>DOColor</a:t>
            </a:r>
            <a:r>
              <a:rPr lang="en-US" altLang="ja-JP" dirty="0" smtClean="0"/>
              <a:t>( Color to , float duration)</a:t>
            </a:r>
            <a:br>
              <a:rPr lang="en-US" altLang="ja-JP" dirty="0" smtClean="0"/>
            </a:br>
            <a:r>
              <a:rPr lang="ja-JP" altLang="en-US" dirty="0" smtClean="0"/>
              <a:t>指定の色へ</a:t>
            </a:r>
            <a:r>
              <a:rPr lang="en-US" altLang="ja-JP" dirty="0" smtClean="0"/>
              <a:t>duration</a:t>
            </a:r>
            <a:r>
              <a:rPr lang="ja-JP" altLang="en-US" dirty="0" smtClean="0"/>
              <a:t>秒かけて色を変化させる</a:t>
            </a:r>
            <a:endParaRPr kumimoji="1" lang="ja-JP" altLang="en-US" dirty="0"/>
          </a:p>
        </p:txBody>
      </p:sp>
      <p:pic>
        <p:nvPicPr>
          <p:cNvPr id="6" name="DOColo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60273" y="2981552"/>
            <a:ext cx="642385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517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4023"/>
          </a:xfrm>
        </p:spPr>
        <p:txBody>
          <a:bodyPr/>
          <a:lstStyle/>
          <a:p>
            <a:r>
              <a:rPr kumimoji="1" lang="ja-JP" altLang="en-US" dirty="0" smtClean="0"/>
              <a:t>ということで、何ができるか？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599" y="1871329"/>
            <a:ext cx="9920177" cy="43487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 err="1" smtClean="0"/>
              <a:t>DOText</a:t>
            </a:r>
            <a:r>
              <a:rPr lang="en-US" altLang="ja-JP" dirty="0" smtClean="0"/>
              <a:t>( string to , float duration)</a:t>
            </a:r>
            <a:br>
              <a:rPr lang="en-US" altLang="ja-JP" dirty="0" smtClean="0"/>
            </a:br>
            <a:r>
              <a:rPr lang="ja-JP" altLang="en-US" dirty="0" smtClean="0"/>
              <a:t>指定の文字列へ</a:t>
            </a:r>
            <a:r>
              <a:rPr lang="en-US" altLang="ja-JP" dirty="0" smtClean="0"/>
              <a:t>duration</a:t>
            </a:r>
            <a:r>
              <a:rPr lang="ja-JP" altLang="en-US" dirty="0" smtClean="0"/>
              <a:t>秒かけて変化させる</a:t>
            </a:r>
            <a:endParaRPr kumimoji="1" lang="ja-JP" altLang="en-US" dirty="0"/>
          </a:p>
        </p:txBody>
      </p:sp>
      <p:pic>
        <p:nvPicPr>
          <p:cNvPr id="4" name="DOTex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53766" y="2981552"/>
            <a:ext cx="643686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28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4023"/>
          </a:xfrm>
        </p:spPr>
        <p:txBody>
          <a:bodyPr/>
          <a:lstStyle/>
          <a:p>
            <a:r>
              <a:rPr kumimoji="1" lang="ja-JP" altLang="en-US" dirty="0" smtClean="0"/>
              <a:t>ということで、何ができるか？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599" y="1871329"/>
            <a:ext cx="9920177" cy="43487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 err="1" smtClean="0"/>
              <a:t>DOMaxVisibleCharacters</a:t>
            </a:r>
            <a:r>
              <a:rPr lang="en-US" altLang="ja-JP" dirty="0" smtClean="0"/>
              <a:t>(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smtClean="0"/>
              <a:t>to , float duration)</a:t>
            </a:r>
            <a:br>
              <a:rPr lang="en-US" altLang="ja-JP" dirty="0" smtClean="0"/>
            </a:br>
            <a:r>
              <a:rPr lang="ja-JP" altLang="en-US" dirty="0" smtClean="0"/>
              <a:t>指定の</a:t>
            </a:r>
            <a:r>
              <a:rPr lang="ja-JP" altLang="en-US" dirty="0" smtClean="0"/>
              <a:t>文字数へ</a:t>
            </a:r>
            <a:r>
              <a:rPr lang="en-US" altLang="ja-JP" dirty="0" smtClean="0"/>
              <a:t>duration</a:t>
            </a:r>
            <a:r>
              <a:rPr lang="ja-JP" altLang="en-US" dirty="0" smtClean="0"/>
              <a:t>秒かけて変化させる</a:t>
            </a:r>
            <a:endParaRPr kumimoji="1" lang="ja-JP" altLang="en-US" dirty="0"/>
          </a:p>
        </p:txBody>
      </p:sp>
      <p:pic>
        <p:nvPicPr>
          <p:cNvPr id="5" name="DOMaxVisibleCharacter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53766" y="2981552"/>
            <a:ext cx="643686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445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3391"/>
          </a:xfrm>
        </p:spPr>
        <p:txBody>
          <a:bodyPr/>
          <a:lstStyle/>
          <a:p>
            <a:r>
              <a:rPr kumimoji="1" lang="en-US" altLang="ja-JP" dirty="0" err="1" smtClean="0"/>
              <a:t>DOText</a:t>
            </a:r>
            <a:r>
              <a:rPr lang="en-US" altLang="ja-JP" dirty="0"/>
              <a:t> </a:t>
            </a:r>
            <a:r>
              <a:rPr lang="en-US" altLang="ja-JP" dirty="0" smtClean="0"/>
              <a:t>, </a:t>
            </a:r>
            <a:r>
              <a:rPr kumimoji="1" lang="en-US" altLang="ja-JP" dirty="0" err="1" smtClean="0"/>
              <a:t>DOMaxVisibleCharacters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12111" y="1648047"/>
            <a:ext cx="10388009" cy="4965404"/>
          </a:xfrm>
        </p:spPr>
        <p:txBody>
          <a:bodyPr/>
          <a:lstStyle/>
          <a:p>
            <a:r>
              <a:rPr lang="ja-JP" altLang="en-US" dirty="0" smtClean="0"/>
              <a:t>基本的に、文字を表示した時に位置が変わるかどうか？</a:t>
            </a:r>
            <a:endParaRPr kumimoji="1" lang="ja-JP" altLang="en-US" dirty="0"/>
          </a:p>
        </p:txBody>
      </p:sp>
      <p:pic>
        <p:nvPicPr>
          <p:cNvPr id="4" name="DOTDO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55850" y="2987746"/>
            <a:ext cx="6436800" cy="360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152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DOText</a:t>
            </a:r>
            <a:r>
              <a:rPr lang="en-US" altLang="ja-JP" dirty="0"/>
              <a:t> , </a:t>
            </a:r>
            <a:r>
              <a:rPr lang="en-US" altLang="ja-JP" dirty="0" err="1"/>
              <a:t>DOMaxVisibleCharacters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5153" y="4263656"/>
            <a:ext cx="10579396" cy="22204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ja-JP" dirty="0" err="1" smtClean="0"/>
              <a:t>DOText</a:t>
            </a:r>
            <a:r>
              <a:rPr kumimoji="1" lang="ja-JP" altLang="en-US" dirty="0" smtClean="0"/>
              <a:t>は文字を動的に変化させているのに比べて、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DOMaxVisibleCharacters</a:t>
            </a:r>
            <a:r>
              <a:rPr kumimoji="1" lang="ja-JP" altLang="en-US" dirty="0" smtClean="0"/>
              <a:t>は</a:t>
            </a:r>
            <a:r>
              <a:rPr lang="ja-JP" altLang="en-US" dirty="0" smtClean="0"/>
              <a:t>文字を一旦代入し、それを一文字ずつ表示していく感じ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35" y="1521637"/>
            <a:ext cx="10779642" cy="240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400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TextMeshPro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22738" y="2286000"/>
            <a:ext cx="10588336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 smtClean="0"/>
              <a:t>任意のサイズできれいにレンダリングしてくれるアセット</a:t>
            </a:r>
            <a:endParaRPr lang="en-US" altLang="ja-JP" sz="2800" dirty="0" smtClean="0"/>
          </a:p>
          <a:p>
            <a:pPr>
              <a:lnSpc>
                <a:spcPct val="150000"/>
              </a:lnSpc>
            </a:pPr>
            <a:r>
              <a:rPr lang="ja-JP" altLang="en-US" sz="2800" dirty="0" smtClean="0"/>
              <a:t>動的にテキストにアウトライン等の効果を加える事ができる</a:t>
            </a:r>
            <a:endParaRPr lang="en-US" altLang="ja-JP" sz="2800" dirty="0" smtClean="0"/>
          </a:p>
          <a:p>
            <a:pPr>
              <a:lnSpc>
                <a:spcPct val="150000"/>
              </a:lnSpc>
            </a:pPr>
            <a:r>
              <a:rPr kumimoji="1" lang="ja-JP" altLang="en-US" sz="2800" dirty="0" smtClean="0"/>
              <a:t>通常の</a:t>
            </a:r>
            <a:r>
              <a:rPr kumimoji="1" lang="en-US" altLang="ja-JP" sz="2800" dirty="0" smtClean="0"/>
              <a:t>Text</a:t>
            </a:r>
            <a:r>
              <a:rPr kumimoji="1" lang="ja-JP" altLang="en-US" sz="2800" dirty="0" smtClean="0"/>
              <a:t>とは違い、カーニングや、行間などの調整ができる。</a:t>
            </a:r>
            <a:endParaRPr kumimoji="1" lang="en-US" altLang="ja-JP" sz="2800" dirty="0" smtClean="0"/>
          </a:p>
          <a:p>
            <a:pPr>
              <a:lnSpc>
                <a:spcPct val="150000"/>
              </a:lnSpc>
            </a:pPr>
            <a:r>
              <a:rPr lang="ja-JP" altLang="en-US" sz="2800" dirty="0" smtClean="0"/>
              <a:t>スクリプト</a:t>
            </a:r>
            <a:r>
              <a:rPr lang="en-US" altLang="ja-JP" sz="2800" dirty="0" smtClean="0"/>
              <a:t>API</a:t>
            </a:r>
            <a:r>
              <a:rPr lang="ja-JP" altLang="en-US" sz="2800" dirty="0" smtClean="0"/>
              <a:t>が豊富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0551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テキストのレンダリングについて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69576" y="1637410"/>
            <a:ext cx="10568763" cy="4688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400" dirty="0" smtClean="0"/>
              <a:t>SDF(Signed Distance Field)</a:t>
            </a:r>
            <a:r>
              <a:rPr kumimoji="1" lang="ja-JP" altLang="en-US" sz="2400" dirty="0" smtClean="0"/>
              <a:t>を使用。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グレースケールのグラデーションを作成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アルファ値の大きいところから着色することで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はっきり見えるフォントが表示できる。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 smtClean="0"/>
              <a:t>フォントデータの作成時には元フォントのエッジからの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距離から作成され、エッジから離れるほどアルファ値が小さくなる。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066" y="1419444"/>
            <a:ext cx="2071273" cy="2562447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 rot="18307458">
            <a:off x="8596438" y="3172236"/>
            <a:ext cx="1005924" cy="680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904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動的にテキストに効果をつける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1990" y="1714543"/>
            <a:ext cx="10685721" cy="47668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アウトライン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アルファ値の</a:t>
            </a:r>
            <a:r>
              <a:rPr lang="en-US" altLang="ja-JP" dirty="0" smtClean="0"/>
              <a:t>1.0</a:t>
            </a:r>
            <a:r>
              <a:rPr lang="ja-JP" altLang="en-US" dirty="0" smtClean="0"/>
              <a:t>を通常通り表示して、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1.0~0.7</a:t>
            </a:r>
            <a:r>
              <a:rPr lang="ja-JP" altLang="en-US" dirty="0" smtClean="0"/>
              <a:t>をアウトラインにするとこんな感じになる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99" y="3604436"/>
            <a:ext cx="9978896" cy="233916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52600"/>
            <a:ext cx="5994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049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動的にテキストに効果をつける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1990" y="1714543"/>
            <a:ext cx="10685721" cy="47668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アウトライン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1.0~0.6</a:t>
            </a:r>
            <a:r>
              <a:rPr lang="ja-JP" altLang="en-US" dirty="0" smtClean="0"/>
              <a:t>にすると・・・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ちょっと潰れちゃってたり・・？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31814"/>
            <a:ext cx="10380036" cy="253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90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動的にテキストに効果をつける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35663" y="2094619"/>
            <a:ext cx="9601200" cy="3581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影も同じような原理で表示できる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ex.)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1.0~0.8</a:t>
            </a:r>
            <a:r>
              <a:rPr lang="ja-JP" altLang="en-US" dirty="0" smtClean="0"/>
              <a:t>の部分を赤色の影にして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x</a:t>
            </a:r>
            <a:r>
              <a:rPr lang="ja-JP" altLang="en-US" dirty="0" smtClean="0"/>
              <a:t>に</a:t>
            </a:r>
            <a:r>
              <a:rPr lang="en-US" altLang="ja-JP" dirty="0" smtClean="0"/>
              <a:t>0.5, y</a:t>
            </a:r>
            <a:r>
              <a:rPr lang="ja-JP" altLang="en-US" dirty="0" smtClean="0"/>
              <a:t>に</a:t>
            </a:r>
            <a:r>
              <a:rPr lang="en-US" altLang="ja-JP" dirty="0" smtClean="0"/>
              <a:t>-0.5</a:t>
            </a:r>
            <a:r>
              <a:rPr lang="ja-JP" altLang="en-US" dirty="0" smtClean="0"/>
              <a:t>移動させた場所に表示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619" y="4076700"/>
            <a:ext cx="9688413" cy="17907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707" y="1459814"/>
            <a:ext cx="5912293" cy="166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93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カーニング、スペーシング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58947" y="1637414"/>
            <a:ext cx="10494338" cy="42299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 smtClean="0"/>
              <a:t>Unity</a:t>
            </a:r>
            <a:r>
              <a:rPr lang="ja-JP" altLang="en-US" dirty="0" smtClean="0"/>
              <a:t>に標準で入っている</a:t>
            </a:r>
            <a:r>
              <a:rPr lang="en-US" altLang="ja-JP" dirty="0" smtClean="0"/>
              <a:t>Text</a:t>
            </a:r>
            <a:r>
              <a:rPr lang="ja-JP" altLang="en-US" dirty="0" smtClean="0"/>
              <a:t>にはカーニングや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横方向のスペーシングができない。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特に横方向の文字をギリギリまで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詰めたりすることができる。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549" y="1426664"/>
            <a:ext cx="2615904" cy="149007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101470" y="2973701"/>
            <a:ext cx="281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横方向のスペーシング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549" y="4380706"/>
            <a:ext cx="2212754" cy="148669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9101470" y="5867400"/>
            <a:ext cx="281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ギリギリまで詰める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81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スクリプトでできること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600" y="1658679"/>
            <a:ext cx="9601200" cy="42087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基本的には他の</a:t>
            </a:r>
            <a:r>
              <a:rPr lang="en-US" altLang="ja-JP" dirty="0" err="1" smtClean="0"/>
              <a:t>UnityObject</a:t>
            </a:r>
            <a:r>
              <a:rPr lang="ja-JP" altLang="en-US" dirty="0" smtClean="0"/>
              <a:t>と同じ。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23" y="2307855"/>
            <a:ext cx="5636142" cy="25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038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せっかくなので</a:t>
            </a:r>
            <a:r>
              <a:rPr lang="en-US" altLang="ja-JP" dirty="0" err="1" smtClean="0"/>
              <a:t>DOTween</a:t>
            </a:r>
            <a:r>
              <a:rPr lang="ja-JP" altLang="en-US" dirty="0" smtClean="0"/>
              <a:t>と一緒に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600" y="1807535"/>
            <a:ext cx="9601200" cy="47102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 err="1" smtClean="0"/>
              <a:t>DOTween</a:t>
            </a:r>
            <a:r>
              <a:rPr lang="ja-JP" altLang="en-US" dirty="0" smtClean="0"/>
              <a:t>の拡張メソッドの中に</a:t>
            </a:r>
            <a:r>
              <a:rPr lang="en-US" altLang="ja-JP" dirty="0" err="1" smtClean="0"/>
              <a:t>TextMeshPro</a:t>
            </a:r>
            <a:r>
              <a:rPr lang="ja-JP" altLang="en-US" dirty="0" smtClean="0"/>
              <a:t>もあり、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TextMeshProUGUI</a:t>
            </a:r>
            <a:r>
              <a:rPr lang="ja-JP" altLang="en-US" dirty="0" smtClean="0"/>
              <a:t>オブジェクトの関数に</a:t>
            </a:r>
            <a:r>
              <a:rPr lang="en-US" altLang="ja-JP" dirty="0" smtClean="0"/>
              <a:t>DO~</a:t>
            </a:r>
            <a:r>
              <a:rPr lang="ja-JP" altLang="en-US" dirty="0" smtClean="0"/>
              <a:t>という関数がある。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正直</a:t>
            </a:r>
            <a:r>
              <a:rPr lang="en-US" altLang="ja-JP" dirty="0" err="1" smtClean="0"/>
              <a:t>TextMeshProUGUI</a:t>
            </a:r>
            <a:r>
              <a:rPr lang="ja-JP" altLang="en-US" dirty="0" smtClean="0"/>
              <a:t>は、あくまでテキストなので、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スクリプトでなにかをするということが少ない。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その点</a:t>
            </a:r>
            <a:r>
              <a:rPr lang="en-US" altLang="ja-JP" dirty="0" err="1" smtClean="0"/>
              <a:t>DOTween</a:t>
            </a:r>
            <a:r>
              <a:rPr lang="ja-JP" altLang="en-US" dirty="0" smtClean="0"/>
              <a:t>の拡張メソッドを見てみると、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いろいろなアニメーションをできるようになっている。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（前回説明できなかったものも含めて説明します。）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99900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トリミン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トリミング</Template>
  <TotalTime>1142</TotalTime>
  <Words>302</Words>
  <Application>Microsoft Macintosh PowerPoint</Application>
  <PresentationFormat>ワイド画面</PresentationFormat>
  <Paragraphs>51</Paragraphs>
  <Slides>15</Slides>
  <Notes>7</Notes>
  <HiddenSlides>0</HiddenSlides>
  <MMClips>5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8" baseType="lpstr">
      <vt:lpstr>Franklin Gothic Book</vt:lpstr>
      <vt:lpstr>Yu Gothic</vt:lpstr>
      <vt:lpstr>トリミング</vt:lpstr>
      <vt:lpstr>TextMeshPro</vt:lpstr>
      <vt:lpstr>TextMeshProとは</vt:lpstr>
      <vt:lpstr>テキストのレンダリングについて</vt:lpstr>
      <vt:lpstr>動的にテキストに効果をつける</vt:lpstr>
      <vt:lpstr>動的にテキストに効果をつける</vt:lpstr>
      <vt:lpstr>動的にテキストに効果をつける</vt:lpstr>
      <vt:lpstr>カーニング、スペーシング</vt:lpstr>
      <vt:lpstr>スクリプトでできること</vt:lpstr>
      <vt:lpstr>せっかくなのでDOTweenと一緒に</vt:lpstr>
      <vt:lpstr>ということで、何ができるか？</vt:lpstr>
      <vt:lpstr>ということで、何ができるか？</vt:lpstr>
      <vt:lpstr>ということで、何ができるか？</vt:lpstr>
      <vt:lpstr>ということで、何ができるか？</vt:lpstr>
      <vt:lpstr>DOText , DOMaxVisibleCharacters</vt:lpstr>
      <vt:lpstr>DOText , DOMaxVisibleCharacters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TextMeshPro</dc:title>
  <dc:creator>畑瀬凌祐</dc:creator>
  <cp:lastModifiedBy>畑瀬凌祐</cp:lastModifiedBy>
  <cp:revision>32</cp:revision>
  <dcterms:created xsi:type="dcterms:W3CDTF">2016-09-01T12:04:31Z</dcterms:created>
  <dcterms:modified xsi:type="dcterms:W3CDTF">2016-09-13T10:01:22Z</dcterms:modified>
</cp:coreProperties>
</file>