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7" r:id="rId6"/>
    <p:sldId id="261" r:id="rId7"/>
    <p:sldId id="268" r:id="rId8"/>
    <p:sldId id="260" r:id="rId9"/>
    <p:sldId id="262" r:id="rId10"/>
    <p:sldId id="263" r:id="rId11"/>
    <p:sldId id="264" r:id="rId12"/>
    <p:sldId id="26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07"/>
    <p:restoredTop sz="82732"/>
  </p:normalViewPr>
  <p:slideViewPr>
    <p:cSldViewPr snapToGrid="0" snapToObjects="1">
      <p:cViewPr>
        <p:scale>
          <a:sx n="90" d="100"/>
          <a:sy n="90" d="100"/>
        </p:scale>
        <p:origin x="1392" y="8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D8A1F-F0AA-1E4F-8D40-F254B1315685}" type="datetimeFigureOut">
              <a:rPr kumimoji="1" lang="ja-JP" altLang="en-US" smtClean="0"/>
              <a:t>2016/8/23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C8917-4D48-8149-BC32-9AB0DD2FF5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226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C8917-4D48-8149-BC32-9AB0DD2FF5D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781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DOTween</a:t>
            </a:r>
            <a:r>
              <a:rPr lang="ja-JP" altLang="en-US" dirty="0" smtClean="0"/>
              <a:t>について</a:t>
            </a:r>
            <a:r>
              <a:rPr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54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DOPath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ぼくもよくわからない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2492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動的、につおい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84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参考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http://</a:t>
            </a:r>
            <a:r>
              <a:rPr lang="en-US" altLang="ja-JP" dirty="0" err="1"/>
              <a:t>dotween.demigiant.com</a:t>
            </a:r>
            <a:r>
              <a:rPr lang="en-US" altLang="ja-JP" dirty="0"/>
              <a:t>/</a:t>
            </a:r>
            <a:r>
              <a:rPr lang="en-US" altLang="ja-JP" dirty="0" err="1"/>
              <a:t>documentation.php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2235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66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DOTween</a:t>
            </a:r>
            <a:r>
              <a:rPr kumimoji="1" lang="ja-JP" altLang="en-US" dirty="0" smtClean="0"/>
              <a:t>とは何か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アニメーションを簡単にスクリプト上で行うことができるライブラリ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基本となるのが</a:t>
            </a:r>
            <a:r>
              <a:rPr lang="en-US" altLang="ja-JP" dirty="0" err="1" smtClean="0"/>
              <a:t>DOTween.To</a:t>
            </a:r>
            <a:r>
              <a:rPr lang="ja-JP" altLang="en-US" dirty="0" smtClean="0"/>
              <a:t>関数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拡張メソッドを使い、</a:t>
            </a:r>
            <a:r>
              <a:rPr lang="en-US" altLang="ja-JP" dirty="0" smtClean="0"/>
              <a:t>Unity</a:t>
            </a:r>
            <a:r>
              <a:rPr lang="ja-JP" altLang="en-US" dirty="0" smtClean="0"/>
              <a:t>で使いやすくしてあるのが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Transform.DOLocalMove</a:t>
            </a:r>
            <a:r>
              <a:rPr lang="ja-JP" altLang="en-US" dirty="0" smtClean="0"/>
              <a:t>、</a:t>
            </a:r>
            <a:r>
              <a:rPr lang="en-US" altLang="ja-JP" dirty="0" err="1" smtClean="0"/>
              <a:t>Color.DOColor</a:t>
            </a:r>
            <a:r>
              <a:rPr lang="ja-JP" altLang="en-US" dirty="0" smtClean="0"/>
              <a:t>など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8196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DOTween</a:t>
            </a:r>
            <a:r>
              <a:rPr lang="en-US" altLang="ja-JP" dirty="0" err="1" smtClean="0"/>
              <a:t>.To</a:t>
            </a:r>
            <a:r>
              <a:rPr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438549"/>
            <a:ext cx="8946541" cy="4195481"/>
          </a:xfrm>
        </p:spPr>
        <p:txBody>
          <a:bodyPr/>
          <a:lstStyle/>
          <a:p>
            <a:r>
              <a:rPr kumimoji="1" lang="en-US" altLang="ja-JP" dirty="0" smtClean="0"/>
              <a:t>Tween</a:t>
            </a:r>
            <a:r>
              <a:rPr kumimoji="1" lang="ja-JP" altLang="en-US" dirty="0" smtClean="0"/>
              <a:t>をやる上での基本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DOTween.To</a:t>
            </a:r>
            <a:r>
              <a:rPr kumimoji="1" lang="en-US" altLang="ja-JP" dirty="0" smtClean="0"/>
              <a:t>(getter, setter, to, float duration)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155" r="25155"/>
          <a:stretch/>
        </p:blipFill>
        <p:spPr>
          <a:xfrm>
            <a:off x="-1085875" y="2560668"/>
            <a:ext cx="11591977" cy="50399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066800" y="3557583"/>
            <a:ext cx="10058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getter : () =&gt; </a:t>
            </a:r>
            <a:r>
              <a:rPr kumimoji="1" lang="en-US" altLang="ja-JP" dirty="0" err="1" smtClean="0"/>
              <a:t>this.scoreNum</a:t>
            </a:r>
            <a:endParaRPr kumimoji="1" lang="en-US" altLang="ja-JP" dirty="0" smtClean="0"/>
          </a:p>
          <a:p>
            <a:r>
              <a:rPr kumimoji="1" lang="en-US" altLang="ja-JP" dirty="0" smtClean="0"/>
              <a:t>	</a:t>
            </a:r>
            <a:r>
              <a:rPr kumimoji="1" lang="ja-JP" altLang="en-US" dirty="0" smtClean="0">
                <a:solidFill>
                  <a:srgbClr val="FFFF00"/>
                </a:solidFill>
              </a:rPr>
              <a:t>どの数値から（初期値）</a:t>
            </a:r>
            <a:endParaRPr kumimoji="1" lang="en-US" altLang="ja-JP" dirty="0" smtClean="0">
              <a:solidFill>
                <a:srgbClr val="FFFF00"/>
              </a:solidFill>
            </a:endParaRPr>
          </a:p>
          <a:p>
            <a:endParaRPr kumimoji="1" lang="en-US" altLang="ja-JP" dirty="0"/>
          </a:p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etter : (x) =&gt; </a:t>
            </a:r>
            <a:r>
              <a:rPr kumimoji="1" lang="en-US" altLang="ja-JP" dirty="0" err="1" smtClean="0"/>
              <a:t>this.scoreNum</a:t>
            </a:r>
            <a:r>
              <a:rPr kumimoji="1" lang="en-US" altLang="ja-JP" dirty="0" smtClean="0"/>
              <a:t> = x</a:t>
            </a:r>
          </a:p>
          <a:p>
            <a:r>
              <a:rPr kumimoji="1" lang="en-US" altLang="ja-JP" dirty="0" smtClean="0"/>
              <a:t>	</a:t>
            </a:r>
            <a:r>
              <a:rPr kumimoji="1" lang="ja-JP" altLang="en-US" dirty="0" smtClean="0">
                <a:solidFill>
                  <a:srgbClr val="FFFF00"/>
                </a:solidFill>
              </a:rPr>
              <a:t>どの数値へ</a:t>
            </a:r>
            <a:endParaRPr kumimoji="1" lang="en-US" altLang="ja-JP" dirty="0" smtClean="0">
              <a:solidFill>
                <a:srgbClr val="FFFF00"/>
              </a:solidFill>
            </a:endParaRPr>
          </a:p>
          <a:p>
            <a:endParaRPr kumimoji="1" lang="en-US" altLang="ja-JP" dirty="0"/>
          </a:p>
          <a:p>
            <a:r>
              <a:rPr kumimoji="1" lang="en-US" altLang="ja-JP" dirty="0" smtClean="0"/>
              <a:t>to : 10000</a:t>
            </a:r>
          </a:p>
          <a:p>
            <a:r>
              <a:rPr kumimoji="1" lang="en-US" altLang="ja-JP" dirty="0" smtClean="0"/>
              <a:t>	</a:t>
            </a:r>
            <a:r>
              <a:rPr kumimoji="1" lang="ja-JP" altLang="en-US" dirty="0" smtClean="0">
                <a:solidFill>
                  <a:srgbClr val="FFFF00"/>
                </a:solidFill>
              </a:rPr>
              <a:t>どれくらいの数値にするか</a:t>
            </a:r>
            <a:endParaRPr kumimoji="1" lang="en-US" altLang="ja-JP" dirty="0" smtClean="0">
              <a:solidFill>
                <a:srgbClr val="FFFF00"/>
              </a:solidFill>
            </a:endParaRPr>
          </a:p>
          <a:p>
            <a:endParaRPr kumimoji="1" lang="en-US" altLang="ja-JP" dirty="0"/>
          </a:p>
          <a:p>
            <a:r>
              <a:rPr kumimoji="1" lang="en-US" altLang="ja-JP" dirty="0" smtClean="0"/>
              <a:t>duration : 1.5f</a:t>
            </a:r>
          </a:p>
          <a:p>
            <a:r>
              <a:rPr kumimoji="1" lang="en-US" altLang="ja-JP" dirty="0" smtClean="0"/>
              <a:t>	</a:t>
            </a:r>
            <a:r>
              <a:rPr kumimoji="1" lang="ja-JP" altLang="en-US" dirty="0" smtClean="0">
                <a:solidFill>
                  <a:srgbClr val="FFFF00"/>
                </a:solidFill>
              </a:rPr>
              <a:t>何秒で処理を行うか</a:t>
            </a:r>
            <a:endParaRPr kumimoji="1" lang="en-US" altLang="ja-JP" dirty="0" smtClean="0">
              <a:solidFill>
                <a:srgbClr val="FFFF00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240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Transform.DOLocalMove</a:t>
            </a:r>
            <a:r>
              <a:rPr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367115"/>
            <a:ext cx="8946541" cy="4195481"/>
          </a:xfrm>
        </p:spPr>
        <p:txBody>
          <a:bodyPr/>
          <a:lstStyle/>
          <a:p>
            <a:r>
              <a:rPr lang="en-US" altLang="ja-JP" dirty="0" err="1" smtClean="0"/>
              <a:t>Transform.DOLocalMove</a:t>
            </a:r>
            <a:r>
              <a:rPr lang="en-US" altLang="ja-JP" dirty="0" smtClean="0"/>
              <a:t>(Vector3 </a:t>
            </a:r>
            <a:r>
              <a:rPr lang="en-US" altLang="ja-JP" dirty="0" err="1" smtClean="0"/>
              <a:t>endValue</a:t>
            </a:r>
            <a:r>
              <a:rPr lang="en-US" altLang="ja-JP" dirty="0" smtClean="0"/>
              <a:t>, float duration)</a:t>
            </a:r>
          </a:p>
          <a:p>
            <a:r>
              <a:rPr lang="ja-JP" altLang="en-US" dirty="0" smtClean="0"/>
              <a:t>拡張</a:t>
            </a:r>
            <a:r>
              <a:rPr kumimoji="1" lang="ja-JP" altLang="en-US" dirty="0" smtClean="0"/>
              <a:t>メソッド</a:t>
            </a:r>
            <a:r>
              <a:rPr kumimoji="1" lang="ja-JP" altLang="en-US" dirty="0" smtClean="0"/>
              <a:t>を使用している</a:t>
            </a:r>
            <a:r>
              <a:rPr kumimoji="1" lang="ja-JP" altLang="en-US" dirty="0" smtClean="0"/>
              <a:t>ので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DOTween.To</a:t>
            </a:r>
            <a:r>
              <a:rPr lang="ja-JP" altLang="en-US" dirty="0" smtClean="0"/>
              <a:t>を使わずに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transform</a:t>
            </a:r>
            <a:r>
              <a:rPr kumimoji="1" lang="ja-JP" altLang="en-US" dirty="0" smtClean="0"/>
              <a:t>などを簡単</a:t>
            </a:r>
            <a:r>
              <a:rPr kumimoji="1" lang="ja-JP" altLang="en-US" dirty="0" smtClean="0"/>
              <a:t>にアニメーションさせる</a:t>
            </a:r>
            <a:r>
              <a:rPr kumimoji="1" lang="ja-JP" altLang="en-US" dirty="0" smtClean="0"/>
              <a:t>ことができる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70" y="3071811"/>
            <a:ext cx="9946460" cy="61595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409700" y="3957638"/>
            <a:ext cx="9372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endValue</a:t>
            </a:r>
            <a:r>
              <a:rPr kumimoji="1" lang="en-US" altLang="ja-JP" dirty="0" smtClean="0"/>
              <a:t> : new Vector3(0f, -200f, 0f)</a:t>
            </a:r>
          </a:p>
          <a:p>
            <a:r>
              <a:rPr kumimoji="1" lang="en-US" altLang="ja-JP" dirty="0" smtClean="0"/>
              <a:t>	</a:t>
            </a:r>
            <a:r>
              <a:rPr kumimoji="1" lang="ja-JP" altLang="en-US" dirty="0" smtClean="0">
                <a:solidFill>
                  <a:srgbClr val="FFFF00"/>
                </a:solidFill>
              </a:rPr>
              <a:t>この値にする</a:t>
            </a:r>
            <a:endParaRPr kumimoji="1" lang="en-US" altLang="ja-JP" dirty="0" smtClean="0">
              <a:solidFill>
                <a:srgbClr val="FFFF00"/>
              </a:solidFill>
            </a:endParaRP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duration :</a:t>
            </a:r>
            <a:r>
              <a:rPr kumimoji="1" lang="en-US" altLang="ja-JP" dirty="0"/>
              <a:t> </a:t>
            </a:r>
            <a:r>
              <a:rPr kumimoji="1" lang="en-US" altLang="ja-JP" dirty="0" smtClean="0"/>
              <a:t>0.5f</a:t>
            </a:r>
          </a:p>
          <a:p>
            <a:r>
              <a:rPr kumimoji="1" lang="en-US" altLang="ja-JP" dirty="0"/>
              <a:t>	</a:t>
            </a:r>
            <a:r>
              <a:rPr kumimoji="1" lang="ja-JP" altLang="en-US" dirty="0" smtClean="0">
                <a:solidFill>
                  <a:srgbClr val="FFFF00"/>
                </a:solidFill>
              </a:rPr>
              <a:t>どれくらいで</a:t>
            </a:r>
            <a:endParaRPr kumimoji="1" lang="en-US" altLang="ja-JP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21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Transform.DOLocalMoveY</a:t>
            </a:r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524275"/>
            <a:ext cx="8946541" cy="4195481"/>
          </a:xfrm>
        </p:spPr>
        <p:txBody>
          <a:bodyPr/>
          <a:lstStyle/>
          <a:p>
            <a:r>
              <a:rPr kumimoji="1" lang="en-US" altLang="ja-JP" dirty="0" err="1" smtClean="0"/>
              <a:t>Transform.DOLocalMoveY</a:t>
            </a:r>
            <a:r>
              <a:rPr kumimoji="1" lang="en-US" altLang="ja-JP" dirty="0" smtClean="0"/>
              <a:t>(float </a:t>
            </a:r>
            <a:r>
              <a:rPr kumimoji="1" lang="en-US" altLang="ja-JP" dirty="0" err="1" smtClean="0"/>
              <a:t>endValue</a:t>
            </a:r>
            <a:r>
              <a:rPr kumimoji="1" lang="en-US" altLang="ja-JP" dirty="0" smtClean="0"/>
              <a:t>, float duration)</a:t>
            </a:r>
          </a:p>
          <a:p>
            <a:r>
              <a:rPr kumimoji="1" lang="en-US" altLang="ja-JP" dirty="0" smtClean="0"/>
              <a:t>Y</a:t>
            </a:r>
            <a:r>
              <a:rPr kumimoji="1" lang="ja-JP" altLang="en-US" dirty="0" smtClean="0"/>
              <a:t>方向</a:t>
            </a:r>
            <a:r>
              <a:rPr lang="ja-JP" altLang="en-US" dirty="0" smtClean="0"/>
              <a:t>だけの移動ができるのでシンプル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308" r="37308"/>
          <a:stretch/>
        </p:blipFill>
        <p:spPr>
          <a:xfrm>
            <a:off x="-2083146" y="2480613"/>
            <a:ext cx="11386242" cy="4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5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コールバックの登録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9301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コールバックの登録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関数の返り値が</a:t>
            </a:r>
            <a:r>
              <a:rPr lang="en-US" altLang="ja-JP" dirty="0" err="1" smtClean="0"/>
              <a:t>Tweener</a:t>
            </a:r>
            <a:endParaRPr lang="en-US" altLang="ja-JP" dirty="0" smtClean="0"/>
          </a:p>
          <a:p>
            <a:r>
              <a:rPr kumimoji="1" lang="en-US" altLang="ja-JP" dirty="0" err="1" smtClean="0"/>
              <a:t>Tweener</a:t>
            </a:r>
            <a:r>
              <a:rPr kumimoji="1" lang="ja-JP" altLang="en-US" dirty="0" smtClean="0"/>
              <a:t>には</a:t>
            </a:r>
            <a:r>
              <a:rPr kumimoji="1" lang="en-US" altLang="ja-JP" dirty="0" err="1" smtClean="0"/>
              <a:t>OnCompleted</a:t>
            </a:r>
            <a:r>
              <a:rPr kumimoji="1" lang="ja-JP" altLang="en-US" dirty="0" smtClean="0"/>
              <a:t>関数があり、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別のアクション（</a:t>
            </a:r>
            <a:r>
              <a:rPr lang="en-US" altLang="ja-JP" dirty="0" err="1" smtClean="0"/>
              <a:t>Tweener</a:t>
            </a:r>
            <a:r>
              <a:rPr lang="ja-JP" altLang="en-US" dirty="0" smtClean="0"/>
              <a:t>）を登録できる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2479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メソッドチェーン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戻り値が</a:t>
            </a:r>
            <a:r>
              <a:rPr kumimoji="1" lang="en-US" altLang="ja-JP" dirty="0" err="1" smtClean="0"/>
              <a:t>Tweener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7539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DOTween.Sequence</a:t>
            </a:r>
            <a:r>
              <a:rPr kumimoji="1" lang="en-US" altLang="ja-JP" dirty="0" smtClean="0"/>
              <a:t>()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871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イオン</Template>
  <TotalTime>866</TotalTime>
  <Words>139</Words>
  <Application>Microsoft Macintosh PowerPoint</Application>
  <PresentationFormat>ワイド画面</PresentationFormat>
  <Paragraphs>45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Century Gothic</vt:lpstr>
      <vt:lpstr>Wingdings 3</vt:lpstr>
      <vt:lpstr>Yu Gothic</vt:lpstr>
      <vt:lpstr>メイリオ</vt:lpstr>
      <vt:lpstr>Arial</vt:lpstr>
      <vt:lpstr>イオン</vt:lpstr>
      <vt:lpstr> DOTweenについて </vt:lpstr>
      <vt:lpstr>DOTweenとは何か</vt:lpstr>
      <vt:lpstr>DOTween.To関数</vt:lpstr>
      <vt:lpstr>Transform.DOLocalMove関数</vt:lpstr>
      <vt:lpstr>Transform.DOLocalMoveY関数</vt:lpstr>
      <vt:lpstr>コールバックの登録</vt:lpstr>
      <vt:lpstr>コールバックの登録</vt:lpstr>
      <vt:lpstr>メソッドチェーン</vt:lpstr>
      <vt:lpstr>DOTween.Sequence()</vt:lpstr>
      <vt:lpstr>DOPath</vt:lpstr>
      <vt:lpstr>動的、につおい</vt:lpstr>
      <vt:lpstr>参考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DOTweenとは</dc:title>
  <dc:creator>畑瀬凌祐</dc:creator>
  <cp:lastModifiedBy>畑瀬凌祐</cp:lastModifiedBy>
  <cp:revision>26</cp:revision>
  <dcterms:created xsi:type="dcterms:W3CDTF">2016-07-29T03:25:31Z</dcterms:created>
  <dcterms:modified xsi:type="dcterms:W3CDTF">2016-08-23T10:25:50Z</dcterms:modified>
</cp:coreProperties>
</file>