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312" r:id="rId3"/>
    <p:sldId id="324" r:id="rId4"/>
    <p:sldId id="327" r:id="rId5"/>
    <p:sldId id="328" r:id="rId6"/>
    <p:sldId id="329" r:id="rId7"/>
    <p:sldId id="330" r:id="rId8"/>
    <p:sldId id="315" r:id="rId9"/>
    <p:sldId id="316" r:id="rId10"/>
    <p:sldId id="326" r:id="rId11"/>
    <p:sldId id="325" r:id="rId12"/>
    <p:sldId id="323" r:id="rId13"/>
    <p:sldId id="310" r:id="rId14"/>
    <p:sldId id="30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F00"/>
    <a:srgbClr val="0500FF"/>
    <a:srgbClr val="00FD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586"/>
  </p:normalViewPr>
  <p:slideViewPr>
    <p:cSldViewPr snapToGrid="0" snapToObjects="1">
      <p:cViewPr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9212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965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3285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94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4929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403187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self.email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members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9093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6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93891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').save()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c = Course(title='Woodcraft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').save()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 smtClean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  <a:endParaRPr lang="en-US" dirty="0" smtClean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6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</a:t>
            </a:r>
            <a:r>
              <a:rPr lang="en-US" dirty="0" smtClean="0">
                <a:latin typeface="Menlo-Regular" charset="0"/>
              </a:rPr>
              <a:t>3, </a:t>
            </a:r>
            <a:r>
              <a:rPr lang="en-US" dirty="0">
                <a:latin typeface="Menlo-Regular" charset="0"/>
              </a:rPr>
              <a:t>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</a:t>
            </a:r>
            <a:r>
              <a:rPr lang="en-US" dirty="0" smtClean="0">
                <a:latin typeface="Menlo-Regular" charset="0"/>
              </a:rPr>
              <a:t>}]&gt;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4164598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4184706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531839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714481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69437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4144490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511731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69437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674265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</a:t>
            </a:r>
            <a:r>
              <a:rPr lang="en-US" smtClean="0"/>
              <a:t>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/csev/dj4e-samples/tree/master/samples/many</a:t>
            </a:r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1"/>
          <p:cNvGrpSpPr>
            <a:grpSpLocks/>
          </p:cNvGrpSpPr>
          <p:nvPr/>
        </p:nvGrpSpPr>
        <p:grpSpPr bwMode="auto">
          <a:xfrm>
            <a:off x="2597152" y="592667"/>
            <a:ext cx="7054849" cy="5579534"/>
            <a:chOff x="1400175" y="214313"/>
            <a:chExt cx="6129338" cy="4848225"/>
          </a:xfrm>
        </p:grpSpPr>
        <p:pic>
          <p:nvPicPr>
            <p:cNvPr id="76802" name="Picture 3" descr="Untitl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4" name="TextBox 4"/>
            <p:cNvSpPr txBox="1">
              <a:spLocks noChangeArrowheads="1"/>
            </p:cNvSpPr>
            <p:nvPr/>
          </p:nvSpPr>
          <p:spPr bwMode="auto">
            <a:xfrm>
              <a:off x="2884104" y="4586177"/>
              <a:ext cx="1894418" cy="44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528638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2825571" y="1699418"/>
            <a:ext cx="4176714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34262" y="353081"/>
            <a:ext cx="3667125" cy="2326151"/>
            <a:chOff x="9091613" y="593261"/>
            <a:chExt cx="1809748" cy="2326151"/>
          </a:xfrm>
        </p:grpSpPr>
        <p:sp>
          <p:nvSpPr>
            <p:cNvPr id="672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3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4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Immigrant Song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34262" y="4177381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1011712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678" idx="1"/>
          </p:cNvCxnSpPr>
          <p:nvPr/>
        </p:nvCxnSpPr>
        <p:spPr>
          <a:xfrm flipV="1">
            <a:off x="5110162" y="2393482"/>
            <a:ext cx="2324100" cy="281258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43037" y="1263606"/>
            <a:ext cx="4119563" cy="1325563"/>
          </a:xfrm>
        </p:spPr>
        <p:txBody>
          <a:bodyPr/>
          <a:lstStyle/>
          <a:p>
            <a:r>
              <a:rPr lang="en-US" dirty="0" smtClean="0"/>
              <a:t>One Album to Many Tracks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34262" y="353081"/>
            <a:ext cx="3667125" cy="2326151"/>
            <a:chOff x="9091613" y="593261"/>
            <a:chExt cx="1809748" cy="2326151"/>
          </a:xfrm>
        </p:grpSpPr>
        <p:sp>
          <p:nvSpPr>
            <p:cNvPr id="672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3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4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Immigrant Song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34262" y="4177381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1011712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678" idx="1"/>
          </p:cNvCxnSpPr>
          <p:nvPr/>
        </p:nvCxnSpPr>
        <p:spPr>
          <a:xfrm flipV="1">
            <a:off x="5110162" y="2393482"/>
            <a:ext cx="2324100" cy="281258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Rectangle 12"/>
          <p:cNvSpPr/>
          <p:nvPr/>
        </p:nvSpPr>
        <p:spPr>
          <a:xfrm>
            <a:off x="180975" y="6318866"/>
            <a:ext cx="504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SFDMyiUjoWU</a:t>
            </a:r>
            <a:endParaRPr lang="en-US" dirty="0"/>
          </a:p>
        </p:txBody>
      </p: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School of Rock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6006" y="1651544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????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254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Immigrant Song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album_id_01 2003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album_id_01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Rectangle 12"/>
          <p:cNvSpPr/>
          <p:nvPr/>
        </p:nvSpPr>
        <p:spPr>
          <a:xfrm>
            <a:off x="180975" y="6318866"/>
            <a:ext cx="504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SFDMyiUjoWU</a:t>
            </a:r>
            <a:endParaRPr lang="en-US" dirty="0"/>
          </a:p>
        </p:txBody>
      </p: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School of Rock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 9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544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Immigrant Song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album_id_01 2003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album_id_01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Rectangle 12"/>
          <p:cNvSpPr/>
          <p:nvPr/>
        </p:nvSpPr>
        <p:spPr>
          <a:xfrm>
            <a:off x="180975" y="6318866"/>
            <a:ext cx="504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SFDMyiUjoWU</a:t>
            </a:r>
            <a:endParaRPr lang="en-US" dirty="0"/>
          </a:p>
        </p:txBody>
      </p: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School of Rock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 9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12208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/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key.</a:t>
            </a: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801534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605</Words>
  <Application>Microsoft Macintosh PowerPoint</Application>
  <PresentationFormat>Widescreen</PresentationFormat>
  <Paragraphs>217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Menlo-Regular</vt:lpstr>
      <vt:lpstr>ＭＳ Ｐゴシック</vt:lpstr>
      <vt:lpstr>Wingdings</vt:lpstr>
      <vt:lpstr>ヒラギノ角ゴ ProN W3</vt:lpstr>
      <vt:lpstr>Arial</vt:lpstr>
      <vt:lpstr>Office Theme</vt:lpstr>
      <vt:lpstr>Data Modelling Many to Many</vt:lpstr>
      <vt:lpstr>PowerPoint Presentation</vt:lpstr>
      <vt:lpstr>PowerPoint Presentation</vt:lpstr>
      <vt:lpstr>One Album to Many Tracks </vt:lpstr>
      <vt:lpstr>PowerPoint Presentation</vt:lpstr>
      <vt:lpstr>PowerPoint Presentation</vt:lpstr>
      <vt:lpstr>PowerPoint Presentation</vt:lpstr>
      <vt:lpstr>Many to Many</vt:lpstr>
      <vt:lpstr>PowerPoint Presentation</vt:lpstr>
      <vt:lpstr>PowerPoint Presentation</vt:lpstr>
      <vt:lpstr>PowerPoint Presentation</vt:lpstr>
      <vt:lpstr>PowerPoint Presentation</vt:lpstr>
      <vt:lpstr>Many-To-Many in the ORM</vt:lpstr>
      <vt:lpstr>Demo Batch Loading from CSV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67</cp:revision>
  <dcterms:created xsi:type="dcterms:W3CDTF">2019-01-19T02:12:54Z</dcterms:created>
  <dcterms:modified xsi:type="dcterms:W3CDTF">2019-09-10T12:13:12Z</dcterms:modified>
</cp:coreProperties>
</file>