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49" r:id="rId38"/>
    <p:sldId id="317" r:id="rId39"/>
    <p:sldId id="281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/>
    <p:restoredTop sz="94586"/>
  </p:normalViewPr>
  <p:slideViewPr>
    <p:cSldViewPr snapToGrid="0" snapToObjects="1">
      <p:cViewPr>
        <p:scale>
          <a:sx n="89" d="100"/>
          <a:sy n="89" d="100"/>
        </p:scale>
        <p:origin x="9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96931" y="4894450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671638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97942" y="568145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Save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71450" cy="1267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29363" y="473002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1855</Words>
  <Application>Microsoft Macintosh PowerPoint</Application>
  <PresentationFormat>Widescreen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96</cp:revision>
  <dcterms:created xsi:type="dcterms:W3CDTF">2019-01-19T02:12:54Z</dcterms:created>
  <dcterms:modified xsi:type="dcterms:W3CDTF">2019-02-22T20:04:10Z</dcterms:modified>
</cp:coreProperties>
</file>