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-1398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xmlns="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1421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261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David Hamilton</cp:lastModifiedBy>
  <cp:revision>58</cp:revision>
  <dcterms:created xsi:type="dcterms:W3CDTF">2019-01-19T02:12:54Z</dcterms:created>
  <dcterms:modified xsi:type="dcterms:W3CDTF">2019-09-11T17:25:30Z</dcterms:modified>
</cp:coreProperties>
</file>