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240088" cy="1944688"/>
  <p:notesSz cx="6858000" cy="9144000"/>
  <p:defaultTextStyle>
    <a:defPPr>
      <a:defRPr lang="zh-CN"/>
    </a:defPPr>
    <a:lvl1pPr marL="0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4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003664"/>
    <a:srgbClr val="FBE700"/>
    <a:srgbClr val="049DFC"/>
    <a:srgbClr val="F72F32"/>
    <a:srgbClr val="017FF1"/>
    <a:srgbClr val="FDE700"/>
    <a:srgbClr val="0688FE"/>
    <a:srgbClr val="0E8CFE"/>
    <a:srgbClr val="2E9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39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FB556-0ED8-46A1-8C53-AE393DD2B584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1143000"/>
            <a:ext cx="514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02C1-ACF4-4E9F-B444-B774A10B0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2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1pPr>
    <a:lvl2pPr marL="120929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2pPr>
    <a:lvl3pPr marL="241859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3pPr>
    <a:lvl4pPr marL="362788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4pPr>
    <a:lvl5pPr marL="483718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5pPr>
    <a:lvl6pPr marL="604647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6pPr>
    <a:lvl7pPr marL="725576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7pPr>
    <a:lvl8pPr marL="846506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8pPr>
    <a:lvl9pPr marL="967435" algn="l" defTabSz="241859" rtl="0" eaLnBrk="1" latinLnBrk="0" hangingPunct="1">
      <a:defRPr sz="3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1143000"/>
            <a:ext cx="514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02C1-ACF4-4E9F-B444-B774A10B0E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0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8838" y="1143000"/>
            <a:ext cx="514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02C1-ACF4-4E9F-B444-B774A10B0E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318263"/>
            <a:ext cx="2430066" cy="677040"/>
          </a:xfrm>
        </p:spPr>
        <p:txBody>
          <a:bodyPr anchor="b"/>
          <a:lstStyle>
            <a:lvl1pPr algn="ctr">
              <a:defRPr sz="15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021411"/>
            <a:ext cx="2430066" cy="469516"/>
          </a:xfrm>
        </p:spPr>
        <p:txBody>
          <a:bodyPr/>
          <a:lstStyle>
            <a:lvl1pPr marL="0" indent="0" algn="ctr">
              <a:buNone/>
              <a:defRPr sz="638"/>
            </a:lvl1pPr>
            <a:lvl2pPr marL="121524" indent="0" algn="ctr">
              <a:buNone/>
              <a:defRPr sz="532"/>
            </a:lvl2pPr>
            <a:lvl3pPr marL="243048" indent="0" algn="ctr">
              <a:buNone/>
              <a:defRPr sz="478"/>
            </a:lvl3pPr>
            <a:lvl4pPr marL="364571" indent="0" algn="ctr">
              <a:buNone/>
              <a:defRPr sz="425"/>
            </a:lvl4pPr>
            <a:lvl5pPr marL="486095" indent="0" algn="ctr">
              <a:buNone/>
              <a:defRPr sz="425"/>
            </a:lvl5pPr>
            <a:lvl6pPr marL="607619" indent="0" algn="ctr">
              <a:buNone/>
              <a:defRPr sz="425"/>
            </a:lvl6pPr>
            <a:lvl7pPr marL="729143" indent="0" algn="ctr">
              <a:buNone/>
              <a:defRPr sz="425"/>
            </a:lvl7pPr>
            <a:lvl8pPr marL="850666" indent="0" algn="ctr">
              <a:buNone/>
              <a:defRPr sz="425"/>
            </a:lvl8pPr>
            <a:lvl9pPr marL="972190" indent="0" algn="ctr">
              <a:buNone/>
              <a:defRPr sz="425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2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03537"/>
            <a:ext cx="698644" cy="164803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03537"/>
            <a:ext cx="2055431" cy="164803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484822"/>
            <a:ext cx="2794576" cy="808936"/>
          </a:xfrm>
        </p:spPr>
        <p:txBody>
          <a:bodyPr anchor="b"/>
          <a:lstStyle>
            <a:lvl1pPr>
              <a:defRPr sz="15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1301411"/>
            <a:ext cx="2794576" cy="425400"/>
          </a:xfrm>
        </p:spPr>
        <p:txBody>
          <a:bodyPr/>
          <a:lstStyle>
            <a:lvl1pPr marL="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1pPr>
            <a:lvl2pPr marL="121524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2pPr>
            <a:lvl3pPr marL="243048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3pPr>
            <a:lvl4pPr marL="364571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4pPr>
            <a:lvl5pPr marL="48609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5pPr>
            <a:lvl6pPr marL="607619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6pPr>
            <a:lvl7pPr marL="72914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7pPr>
            <a:lvl8pPr marL="85066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8pPr>
            <a:lvl9pPr marL="9721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8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517683"/>
            <a:ext cx="1377037" cy="12338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517683"/>
            <a:ext cx="1377037" cy="12338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03537"/>
            <a:ext cx="2794576" cy="37588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476719"/>
            <a:ext cx="1370709" cy="233633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710351"/>
            <a:ext cx="1370709" cy="10448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476719"/>
            <a:ext cx="1377459" cy="233633"/>
          </a:xfrm>
        </p:spPr>
        <p:txBody>
          <a:bodyPr anchor="b"/>
          <a:lstStyle>
            <a:lvl1pPr marL="0" indent="0">
              <a:buNone/>
              <a:defRPr sz="638" b="1"/>
            </a:lvl1pPr>
            <a:lvl2pPr marL="121524" indent="0">
              <a:buNone/>
              <a:defRPr sz="532" b="1"/>
            </a:lvl2pPr>
            <a:lvl3pPr marL="243048" indent="0">
              <a:buNone/>
              <a:defRPr sz="478" b="1"/>
            </a:lvl3pPr>
            <a:lvl4pPr marL="364571" indent="0">
              <a:buNone/>
              <a:defRPr sz="425" b="1"/>
            </a:lvl4pPr>
            <a:lvl5pPr marL="486095" indent="0">
              <a:buNone/>
              <a:defRPr sz="425" b="1"/>
            </a:lvl5pPr>
            <a:lvl6pPr marL="607619" indent="0">
              <a:buNone/>
              <a:defRPr sz="425" b="1"/>
            </a:lvl6pPr>
            <a:lvl7pPr marL="729143" indent="0">
              <a:buNone/>
              <a:defRPr sz="425" b="1"/>
            </a:lvl7pPr>
            <a:lvl8pPr marL="850666" indent="0">
              <a:buNone/>
              <a:defRPr sz="425" b="1"/>
            </a:lvl8pPr>
            <a:lvl9pPr marL="972190" indent="0">
              <a:buNone/>
              <a:defRPr sz="425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710351"/>
            <a:ext cx="1377459" cy="10448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9646"/>
            <a:ext cx="1045013" cy="453761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279999"/>
            <a:ext cx="1640295" cy="1381989"/>
          </a:xfrm>
        </p:spPr>
        <p:txBody>
          <a:bodyPr/>
          <a:lstStyle>
            <a:lvl1pPr>
              <a:defRPr sz="851"/>
            </a:lvl1pPr>
            <a:lvl2pPr>
              <a:defRPr sz="744"/>
            </a:lvl2pPr>
            <a:lvl3pPr>
              <a:defRPr sz="638"/>
            </a:lvl3pPr>
            <a:lvl4pPr>
              <a:defRPr sz="532"/>
            </a:lvl4pPr>
            <a:lvl5pPr>
              <a:defRPr sz="532"/>
            </a:lvl5pPr>
            <a:lvl6pPr>
              <a:defRPr sz="532"/>
            </a:lvl6pPr>
            <a:lvl7pPr>
              <a:defRPr sz="532"/>
            </a:lvl7pPr>
            <a:lvl8pPr>
              <a:defRPr sz="532"/>
            </a:lvl8pPr>
            <a:lvl9pPr>
              <a:defRPr sz="532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83406"/>
            <a:ext cx="1045013" cy="108083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3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29646"/>
            <a:ext cx="1045013" cy="453761"/>
          </a:xfrm>
        </p:spPr>
        <p:txBody>
          <a:bodyPr anchor="b"/>
          <a:lstStyle>
            <a:lvl1pPr>
              <a:defRPr sz="85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279999"/>
            <a:ext cx="1640295" cy="1381989"/>
          </a:xfrm>
        </p:spPr>
        <p:txBody>
          <a:bodyPr anchor="t"/>
          <a:lstStyle>
            <a:lvl1pPr marL="0" indent="0">
              <a:buNone/>
              <a:defRPr sz="851"/>
            </a:lvl1pPr>
            <a:lvl2pPr marL="121524" indent="0">
              <a:buNone/>
              <a:defRPr sz="744"/>
            </a:lvl2pPr>
            <a:lvl3pPr marL="243048" indent="0">
              <a:buNone/>
              <a:defRPr sz="638"/>
            </a:lvl3pPr>
            <a:lvl4pPr marL="364571" indent="0">
              <a:buNone/>
              <a:defRPr sz="532"/>
            </a:lvl4pPr>
            <a:lvl5pPr marL="486095" indent="0">
              <a:buNone/>
              <a:defRPr sz="532"/>
            </a:lvl5pPr>
            <a:lvl6pPr marL="607619" indent="0">
              <a:buNone/>
              <a:defRPr sz="532"/>
            </a:lvl6pPr>
            <a:lvl7pPr marL="729143" indent="0">
              <a:buNone/>
              <a:defRPr sz="532"/>
            </a:lvl7pPr>
            <a:lvl8pPr marL="850666" indent="0">
              <a:buNone/>
              <a:defRPr sz="532"/>
            </a:lvl8pPr>
            <a:lvl9pPr marL="972190" indent="0">
              <a:buNone/>
              <a:defRPr sz="532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583406"/>
            <a:ext cx="1045013" cy="1080833"/>
          </a:xfrm>
        </p:spPr>
        <p:txBody>
          <a:bodyPr/>
          <a:lstStyle>
            <a:lvl1pPr marL="0" indent="0">
              <a:buNone/>
              <a:defRPr sz="425"/>
            </a:lvl1pPr>
            <a:lvl2pPr marL="121524" indent="0">
              <a:buNone/>
              <a:defRPr sz="372"/>
            </a:lvl2pPr>
            <a:lvl3pPr marL="243048" indent="0">
              <a:buNone/>
              <a:defRPr sz="319"/>
            </a:lvl3pPr>
            <a:lvl4pPr marL="364571" indent="0">
              <a:buNone/>
              <a:defRPr sz="266"/>
            </a:lvl4pPr>
            <a:lvl5pPr marL="486095" indent="0">
              <a:buNone/>
              <a:defRPr sz="266"/>
            </a:lvl5pPr>
            <a:lvl6pPr marL="607619" indent="0">
              <a:buNone/>
              <a:defRPr sz="266"/>
            </a:lvl6pPr>
            <a:lvl7pPr marL="729143" indent="0">
              <a:buNone/>
              <a:defRPr sz="266"/>
            </a:lvl7pPr>
            <a:lvl8pPr marL="850666" indent="0">
              <a:buNone/>
              <a:defRPr sz="266"/>
            </a:lvl8pPr>
            <a:lvl9pPr marL="972190" indent="0">
              <a:buNone/>
              <a:defRPr sz="266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5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03537"/>
            <a:ext cx="2794576" cy="37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517683"/>
            <a:ext cx="2794576" cy="12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802438"/>
            <a:ext cx="729020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B0E6-769A-4704-BE0D-2B54F19BD87C}" type="datetimeFigureOut">
              <a:rPr lang="zh-CN" altLang="en-US" smtClean="0"/>
              <a:t>2014/9/24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802438"/>
            <a:ext cx="1093530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802438"/>
            <a:ext cx="729020" cy="103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66CE-C749-41A8-91A7-C4F7888F6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048" rtl="0" eaLnBrk="1" latinLnBrk="0" hangingPunct="1">
        <a:lnSpc>
          <a:spcPct val="90000"/>
        </a:lnSpc>
        <a:spcBef>
          <a:spcPct val="0"/>
        </a:spcBef>
        <a:buNone/>
        <a:defRPr sz="1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62" indent="-60762" algn="l" defTabSz="243048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2286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03809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25333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546857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68381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89904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911428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1032952" indent="-60762" algn="l" defTabSz="243048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21524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2pPr>
      <a:lvl3pPr marL="243048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3pPr>
      <a:lvl4pPr marL="364571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4pPr>
      <a:lvl5pPr marL="486095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5pPr>
      <a:lvl6pPr marL="607619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6pPr>
      <a:lvl7pPr marL="729143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7pPr>
      <a:lvl8pPr marL="850666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8pPr>
      <a:lvl9pPr marL="972190" algn="l" defTabSz="243048" rtl="0" eaLnBrk="1" latinLnBrk="0" hangingPunct="1">
        <a:defRPr sz="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10439" y="514503"/>
            <a:ext cx="2029289" cy="769441"/>
            <a:chOff x="1068911" y="434671"/>
            <a:chExt cx="2029289" cy="769441"/>
          </a:xfrm>
        </p:grpSpPr>
        <p:sp>
          <p:nvSpPr>
            <p:cNvPr id="3" name="Rectangle 2"/>
            <p:cNvSpPr/>
            <p:nvPr/>
          </p:nvSpPr>
          <p:spPr>
            <a:xfrm>
              <a:off x="1068911" y="434671"/>
              <a:ext cx="202928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400" b="1" dirty="0">
                  <a:ln w="12700" cmpd="sng">
                    <a:solidFill>
                      <a:srgbClr val="FBE700"/>
                    </a:solidFill>
                    <a:prstDash val="solid"/>
                  </a:ln>
                  <a:solidFill>
                    <a:srgbClr val="FDE700"/>
                  </a:solidFill>
                  <a:latin typeface="Arial Rounded MT Bold" panose="020F0704030504030204" pitchFamily="34" charset="0"/>
                  <a:ea typeface="GungsuhChe" panose="02030609000101010101" pitchFamily="49" charset="-127"/>
                </a:rPr>
                <a:t>hoppy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486" b="91892" l="9845" r="96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802" y="617755"/>
              <a:ext cx="532701" cy="510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5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52" y="90408"/>
            <a:ext cx="1337238" cy="50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380" y="556997"/>
            <a:ext cx="307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Jie</a:t>
            </a:r>
            <a:r>
              <a:rPr lang="en-US" altLang="zh-CN" sz="14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 Feng</a:t>
            </a:r>
          </a:p>
          <a:p>
            <a:endParaRPr lang="en-US" altLang="zh-CN" sz="8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Founder of Hoppy</a:t>
            </a: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Graduate Student of Johns Hopkins University</a:t>
            </a:r>
          </a:p>
          <a:p>
            <a:endParaRPr lang="en-US" altLang="zh-CN" sz="10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(433)-996-2064</a:t>
            </a:r>
          </a:p>
          <a:p>
            <a:r>
              <a:rPr lang="en-US" altLang="zh-CN" sz="1000" b="1" dirty="0">
                <a:solidFill>
                  <a:srgbClr val="FBE700"/>
                </a:solidFill>
                <a:latin typeface="Arial Rounded MT Bold" panose="020F0704030504030204" pitchFamily="34" charset="0"/>
              </a:rPr>
              <a:t>j</a:t>
            </a:r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iefeng.Hopkins@gmail.com</a:t>
            </a:r>
            <a:endParaRPr lang="zh-CN" altLang="en-US" sz="10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10439" y="514503"/>
            <a:ext cx="2029289" cy="769441"/>
            <a:chOff x="1068911" y="434671"/>
            <a:chExt cx="2029289" cy="769441"/>
          </a:xfrm>
        </p:grpSpPr>
        <p:sp>
          <p:nvSpPr>
            <p:cNvPr id="3" name="Rectangle 2"/>
            <p:cNvSpPr/>
            <p:nvPr/>
          </p:nvSpPr>
          <p:spPr>
            <a:xfrm>
              <a:off x="1068911" y="434671"/>
              <a:ext cx="202928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400" b="1" dirty="0">
                  <a:ln w="12700" cmpd="sng">
                    <a:solidFill>
                      <a:srgbClr val="FBE700"/>
                    </a:solidFill>
                    <a:prstDash val="solid"/>
                  </a:ln>
                  <a:solidFill>
                    <a:srgbClr val="FDE700"/>
                  </a:solidFill>
                  <a:latin typeface="Arial Rounded MT Bold" panose="020F0704030504030204" pitchFamily="34" charset="0"/>
                  <a:ea typeface="GungsuhChe" panose="02030609000101010101" pitchFamily="49" charset="-127"/>
                </a:rPr>
                <a:t>hoppy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486" b="91892" l="9845" r="963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802" y="617755"/>
              <a:ext cx="532701" cy="510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52" y="90408"/>
            <a:ext cx="1337238" cy="50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380" y="556997"/>
            <a:ext cx="307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Jie</a:t>
            </a:r>
            <a:r>
              <a:rPr lang="en-US" altLang="zh-CN" sz="14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 Feng</a:t>
            </a:r>
          </a:p>
          <a:p>
            <a:endParaRPr lang="en-US" altLang="zh-CN" sz="8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Founder of Hoppy</a:t>
            </a: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Graduate Student of Johns Hopkins University</a:t>
            </a:r>
          </a:p>
          <a:p>
            <a:endParaRPr lang="en-US" altLang="zh-CN" sz="10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(433)-996-2064</a:t>
            </a:r>
          </a:p>
          <a:p>
            <a:r>
              <a:rPr lang="en-US" altLang="zh-CN" sz="1000" b="1" dirty="0">
                <a:solidFill>
                  <a:srgbClr val="FBE700"/>
                </a:solidFill>
                <a:latin typeface="Arial Rounded MT Bold" panose="020F0704030504030204" pitchFamily="34" charset="0"/>
              </a:rPr>
              <a:t>j</a:t>
            </a:r>
            <a:r>
              <a:rPr lang="en-US" altLang="zh-CN" sz="1000" b="1" dirty="0" smtClean="0">
                <a:solidFill>
                  <a:srgbClr val="FBE700"/>
                </a:solidFill>
                <a:latin typeface="Arial Rounded MT Bold" panose="020F0704030504030204" pitchFamily="34" charset="0"/>
              </a:rPr>
              <a:t>iefeng.Hopkins@gmail.com</a:t>
            </a:r>
            <a:endParaRPr lang="zh-CN" altLang="en-US" sz="1000" b="1" dirty="0">
              <a:solidFill>
                <a:srgbClr val="FBE7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36</Words>
  <Application>Microsoft Office PowerPoint</Application>
  <PresentationFormat>Custom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GungsuhChe</vt:lpstr>
      <vt:lpstr>宋体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Skyey</dc:creator>
  <cp:lastModifiedBy>Skyey</cp:lastModifiedBy>
  <cp:revision>6</cp:revision>
  <dcterms:created xsi:type="dcterms:W3CDTF">2014-09-24T13:35:03Z</dcterms:created>
  <dcterms:modified xsi:type="dcterms:W3CDTF">2014-09-24T14:29:39Z</dcterms:modified>
</cp:coreProperties>
</file>