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65" r:id="rId3"/>
    <p:sldId id="266" r:id="rId4"/>
    <p:sldId id="267" r:id="rId5"/>
    <p:sldId id="268" r:id="rId6"/>
    <p:sldId id="269" r:id="rId7"/>
    <p:sldId id="270" r:id="rId8"/>
    <p:sldId id="256" r:id="rId9"/>
    <p:sldId id="259" r:id="rId10"/>
    <p:sldId id="260" r:id="rId11"/>
    <p:sldId id="279" r:id="rId12"/>
    <p:sldId id="283" r:id="rId13"/>
    <p:sldId id="280" r:id="rId14"/>
    <p:sldId id="263" r:id="rId15"/>
    <p:sldId id="275" r:id="rId16"/>
    <p:sldId id="281" r:id="rId17"/>
    <p:sldId id="277" r:id="rId18"/>
    <p:sldId id="278" r:id="rId19"/>
    <p:sldId id="261" r:id="rId20"/>
    <p:sldId id="282" r:id="rId21"/>
    <p:sldId id="2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2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DD5981-A1F3-4D8E-8E8A-C45E8FDCB17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2DF9744-720F-41AD-9DD9-CD4E8E81C5DC}">
      <dgm:prSet/>
      <dgm:spPr/>
      <dgm:t>
        <a:bodyPr/>
        <a:lstStyle/>
        <a:p>
          <a:r>
            <a:rPr lang="en-US"/>
            <a:t>Sudo apt-get update -y</a:t>
          </a:r>
        </a:p>
      </dgm:t>
    </dgm:pt>
    <dgm:pt modelId="{7BA27D74-0869-4C8A-9143-826AED2F5CE4}" type="parTrans" cxnId="{BB7485F3-DD5C-4C71-B53D-6DD48A332295}">
      <dgm:prSet/>
      <dgm:spPr/>
      <dgm:t>
        <a:bodyPr/>
        <a:lstStyle/>
        <a:p>
          <a:endParaRPr lang="en-US"/>
        </a:p>
      </dgm:t>
    </dgm:pt>
    <dgm:pt modelId="{79CAFBF5-7043-4C5A-92FE-66A5A360FD97}" type="sibTrans" cxnId="{BB7485F3-DD5C-4C71-B53D-6DD48A332295}">
      <dgm:prSet/>
      <dgm:spPr/>
      <dgm:t>
        <a:bodyPr/>
        <a:lstStyle/>
        <a:p>
          <a:endParaRPr lang="en-US"/>
        </a:p>
      </dgm:t>
    </dgm:pt>
    <dgm:pt modelId="{9938C09E-71C3-4670-81DA-D496DF7E5B7F}">
      <dgm:prSet/>
      <dgm:spPr/>
      <dgm:t>
        <a:bodyPr/>
        <a:lstStyle/>
        <a:p>
          <a:r>
            <a:rPr lang="en-US"/>
            <a:t>Sudo apt-get install asterisk –y</a:t>
          </a:r>
        </a:p>
      </dgm:t>
    </dgm:pt>
    <dgm:pt modelId="{5028EDB7-636E-47BB-BD9B-8F3B6AD65D48}" type="parTrans" cxnId="{D14A16CB-FD4D-449A-81F0-FCA99ECEA1E9}">
      <dgm:prSet/>
      <dgm:spPr/>
      <dgm:t>
        <a:bodyPr/>
        <a:lstStyle/>
        <a:p>
          <a:endParaRPr lang="en-US"/>
        </a:p>
      </dgm:t>
    </dgm:pt>
    <dgm:pt modelId="{8361B1D5-FA7E-467B-AEC2-E5AAFEE5B951}" type="sibTrans" cxnId="{D14A16CB-FD4D-449A-81F0-FCA99ECEA1E9}">
      <dgm:prSet/>
      <dgm:spPr/>
      <dgm:t>
        <a:bodyPr/>
        <a:lstStyle/>
        <a:p>
          <a:endParaRPr lang="en-US"/>
        </a:p>
      </dgm:t>
    </dgm:pt>
    <dgm:pt modelId="{9F91FA52-D42E-4F99-AC59-4D1BBF6F7954}">
      <dgm:prSet/>
      <dgm:spPr/>
      <dgm:t>
        <a:bodyPr/>
        <a:lstStyle/>
        <a:p>
          <a:r>
            <a:rPr lang="en-US"/>
            <a:t>Sudo asterisk -r</a:t>
          </a:r>
        </a:p>
      </dgm:t>
    </dgm:pt>
    <dgm:pt modelId="{02EC0EE2-2C73-49BD-8A93-D2A1BD24CBE5}" type="parTrans" cxnId="{A0455AF8-B9BF-4AFF-BD4C-74F2FE54EA8A}">
      <dgm:prSet/>
      <dgm:spPr/>
      <dgm:t>
        <a:bodyPr/>
        <a:lstStyle/>
        <a:p>
          <a:endParaRPr lang="en-US"/>
        </a:p>
      </dgm:t>
    </dgm:pt>
    <dgm:pt modelId="{6A2CAB4F-3624-48F7-915A-2215A8D42973}" type="sibTrans" cxnId="{A0455AF8-B9BF-4AFF-BD4C-74F2FE54EA8A}">
      <dgm:prSet/>
      <dgm:spPr/>
      <dgm:t>
        <a:bodyPr/>
        <a:lstStyle/>
        <a:p>
          <a:endParaRPr lang="en-US"/>
        </a:p>
      </dgm:t>
    </dgm:pt>
    <dgm:pt modelId="{CBB48DAE-ADF7-417E-A11F-80B8A90EC381}" type="pres">
      <dgm:prSet presAssocID="{76DD5981-A1F3-4D8E-8E8A-C45E8FDCB177}" presName="root" presStyleCnt="0">
        <dgm:presLayoutVars>
          <dgm:dir/>
          <dgm:resizeHandles val="exact"/>
        </dgm:presLayoutVars>
      </dgm:prSet>
      <dgm:spPr/>
    </dgm:pt>
    <dgm:pt modelId="{25501F41-0E8D-4E53-9989-E4755F476197}" type="pres">
      <dgm:prSet presAssocID="{C2DF9744-720F-41AD-9DD9-CD4E8E81C5DC}" presName="compNode" presStyleCnt="0"/>
      <dgm:spPr/>
    </dgm:pt>
    <dgm:pt modelId="{C4EEA345-1448-44C1-BB41-FCBD1D554B8E}" type="pres">
      <dgm:prSet presAssocID="{C2DF9744-720F-41AD-9DD9-CD4E8E81C5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7E1F9D75-8849-4FD5-800B-3B7317EAAE86}" type="pres">
      <dgm:prSet presAssocID="{C2DF9744-720F-41AD-9DD9-CD4E8E81C5DC}" presName="spaceRect" presStyleCnt="0"/>
      <dgm:spPr/>
    </dgm:pt>
    <dgm:pt modelId="{3315614A-D8C3-491D-A172-F467C4982AE7}" type="pres">
      <dgm:prSet presAssocID="{C2DF9744-720F-41AD-9DD9-CD4E8E81C5DC}" presName="textRect" presStyleLbl="revTx" presStyleIdx="0" presStyleCnt="3">
        <dgm:presLayoutVars>
          <dgm:chMax val="1"/>
          <dgm:chPref val="1"/>
        </dgm:presLayoutVars>
      </dgm:prSet>
      <dgm:spPr/>
    </dgm:pt>
    <dgm:pt modelId="{EB588AD8-CB27-48B3-87E6-4FA4E3B35812}" type="pres">
      <dgm:prSet presAssocID="{79CAFBF5-7043-4C5A-92FE-66A5A360FD97}" presName="sibTrans" presStyleCnt="0"/>
      <dgm:spPr/>
    </dgm:pt>
    <dgm:pt modelId="{03D80417-891A-44F6-97FA-CF98040297E7}" type="pres">
      <dgm:prSet presAssocID="{9938C09E-71C3-4670-81DA-D496DF7E5B7F}" presName="compNode" presStyleCnt="0"/>
      <dgm:spPr/>
    </dgm:pt>
    <dgm:pt modelId="{3694E9EE-5DC0-4741-AE89-C624B089C846}" type="pres">
      <dgm:prSet presAssocID="{9938C09E-71C3-4670-81DA-D496DF7E5B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st Aid Kit"/>
        </a:ext>
      </dgm:extLst>
    </dgm:pt>
    <dgm:pt modelId="{DC88CB86-BCFB-4F8D-84B5-793782E8CDDF}" type="pres">
      <dgm:prSet presAssocID="{9938C09E-71C3-4670-81DA-D496DF7E5B7F}" presName="spaceRect" presStyleCnt="0"/>
      <dgm:spPr/>
    </dgm:pt>
    <dgm:pt modelId="{7B53AC1B-0DFC-4837-B80F-5DD131F1EC4A}" type="pres">
      <dgm:prSet presAssocID="{9938C09E-71C3-4670-81DA-D496DF7E5B7F}" presName="textRect" presStyleLbl="revTx" presStyleIdx="1" presStyleCnt="3">
        <dgm:presLayoutVars>
          <dgm:chMax val="1"/>
          <dgm:chPref val="1"/>
        </dgm:presLayoutVars>
      </dgm:prSet>
      <dgm:spPr/>
    </dgm:pt>
    <dgm:pt modelId="{FDDBEAFB-97E2-41DB-9350-582E50BFB80F}" type="pres">
      <dgm:prSet presAssocID="{8361B1D5-FA7E-467B-AEC2-E5AAFEE5B951}" presName="sibTrans" presStyleCnt="0"/>
      <dgm:spPr/>
    </dgm:pt>
    <dgm:pt modelId="{76AF775B-52E9-43BD-A3B8-6B3C9E554E19}" type="pres">
      <dgm:prSet presAssocID="{9F91FA52-D42E-4F99-AC59-4D1BBF6F7954}" presName="compNode" presStyleCnt="0"/>
      <dgm:spPr/>
    </dgm:pt>
    <dgm:pt modelId="{1F374D8A-5EB3-455F-B367-1E8AEAAD0A1C}" type="pres">
      <dgm:prSet presAssocID="{9F91FA52-D42E-4F99-AC59-4D1BBF6F795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1B84CA85-2F8F-45A8-A443-014D91DEEA00}" type="pres">
      <dgm:prSet presAssocID="{9F91FA52-D42E-4F99-AC59-4D1BBF6F7954}" presName="spaceRect" presStyleCnt="0"/>
      <dgm:spPr/>
    </dgm:pt>
    <dgm:pt modelId="{AE8DE714-4351-4E0D-83F0-98917677B53A}" type="pres">
      <dgm:prSet presAssocID="{9F91FA52-D42E-4F99-AC59-4D1BBF6F795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535505B-ED63-461C-A5F4-C77F3C69B0F3}" type="presOf" srcId="{C2DF9744-720F-41AD-9DD9-CD4E8E81C5DC}" destId="{3315614A-D8C3-491D-A172-F467C4982AE7}" srcOrd="0" destOrd="0" presId="urn:microsoft.com/office/officeart/2018/2/layout/IconLabelList"/>
    <dgm:cxn modelId="{10108D60-014E-4722-9CE0-6E7DCDC2E3A2}" type="presOf" srcId="{9938C09E-71C3-4670-81DA-D496DF7E5B7F}" destId="{7B53AC1B-0DFC-4837-B80F-5DD131F1EC4A}" srcOrd="0" destOrd="0" presId="urn:microsoft.com/office/officeart/2018/2/layout/IconLabelList"/>
    <dgm:cxn modelId="{D913D544-CF7C-48EC-8AB0-38A433F24650}" type="presOf" srcId="{9F91FA52-D42E-4F99-AC59-4D1BBF6F7954}" destId="{AE8DE714-4351-4E0D-83F0-98917677B53A}" srcOrd="0" destOrd="0" presId="urn:microsoft.com/office/officeart/2018/2/layout/IconLabelList"/>
    <dgm:cxn modelId="{3BE83592-C7E0-498D-A22B-1C8576E231D8}" type="presOf" srcId="{76DD5981-A1F3-4D8E-8E8A-C45E8FDCB177}" destId="{CBB48DAE-ADF7-417E-A11F-80B8A90EC381}" srcOrd="0" destOrd="0" presId="urn:microsoft.com/office/officeart/2018/2/layout/IconLabelList"/>
    <dgm:cxn modelId="{D14A16CB-FD4D-449A-81F0-FCA99ECEA1E9}" srcId="{76DD5981-A1F3-4D8E-8E8A-C45E8FDCB177}" destId="{9938C09E-71C3-4670-81DA-D496DF7E5B7F}" srcOrd="1" destOrd="0" parTransId="{5028EDB7-636E-47BB-BD9B-8F3B6AD65D48}" sibTransId="{8361B1D5-FA7E-467B-AEC2-E5AAFEE5B951}"/>
    <dgm:cxn modelId="{BB7485F3-DD5C-4C71-B53D-6DD48A332295}" srcId="{76DD5981-A1F3-4D8E-8E8A-C45E8FDCB177}" destId="{C2DF9744-720F-41AD-9DD9-CD4E8E81C5DC}" srcOrd="0" destOrd="0" parTransId="{7BA27D74-0869-4C8A-9143-826AED2F5CE4}" sibTransId="{79CAFBF5-7043-4C5A-92FE-66A5A360FD97}"/>
    <dgm:cxn modelId="{A0455AF8-B9BF-4AFF-BD4C-74F2FE54EA8A}" srcId="{76DD5981-A1F3-4D8E-8E8A-C45E8FDCB177}" destId="{9F91FA52-D42E-4F99-AC59-4D1BBF6F7954}" srcOrd="2" destOrd="0" parTransId="{02EC0EE2-2C73-49BD-8A93-D2A1BD24CBE5}" sibTransId="{6A2CAB4F-3624-48F7-915A-2215A8D42973}"/>
    <dgm:cxn modelId="{4EE97859-A997-4DB0-87A7-5D890C41C892}" type="presParOf" srcId="{CBB48DAE-ADF7-417E-A11F-80B8A90EC381}" destId="{25501F41-0E8D-4E53-9989-E4755F476197}" srcOrd="0" destOrd="0" presId="urn:microsoft.com/office/officeart/2018/2/layout/IconLabelList"/>
    <dgm:cxn modelId="{A9CAF57D-482F-4D99-B770-6F27B4A6B85A}" type="presParOf" srcId="{25501F41-0E8D-4E53-9989-E4755F476197}" destId="{C4EEA345-1448-44C1-BB41-FCBD1D554B8E}" srcOrd="0" destOrd="0" presId="urn:microsoft.com/office/officeart/2018/2/layout/IconLabelList"/>
    <dgm:cxn modelId="{DDA389DE-13FD-47DA-997B-A226BF8EF82B}" type="presParOf" srcId="{25501F41-0E8D-4E53-9989-E4755F476197}" destId="{7E1F9D75-8849-4FD5-800B-3B7317EAAE86}" srcOrd="1" destOrd="0" presId="urn:microsoft.com/office/officeart/2018/2/layout/IconLabelList"/>
    <dgm:cxn modelId="{CB7CCA5F-EB4C-4877-9833-505BA577C990}" type="presParOf" srcId="{25501F41-0E8D-4E53-9989-E4755F476197}" destId="{3315614A-D8C3-491D-A172-F467C4982AE7}" srcOrd="2" destOrd="0" presId="urn:microsoft.com/office/officeart/2018/2/layout/IconLabelList"/>
    <dgm:cxn modelId="{FA0118A4-F6DC-441B-BC07-1229F86E6779}" type="presParOf" srcId="{CBB48DAE-ADF7-417E-A11F-80B8A90EC381}" destId="{EB588AD8-CB27-48B3-87E6-4FA4E3B35812}" srcOrd="1" destOrd="0" presId="urn:microsoft.com/office/officeart/2018/2/layout/IconLabelList"/>
    <dgm:cxn modelId="{9FE7325F-D919-4F86-802D-AF4B75B69E2F}" type="presParOf" srcId="{CBB48DAE-ADF7-417E-A11F-80B8A90EC381}" destId="{03D80417-891A-44F6-97FA-CF98040297E7}" srcOrd="2" destOrd="0" presId="urn:microsoft.com/office/officeart/2018/2/layout/IconLabelList"/>
    <dgm:cxn modelId="{E870D070-99B9-4FB1-9FC6-8F0CD769DC69}" type="presParOf" srcId="{03D80417-891A-44F6-97FA-CF98040297E7}" destId="{3694E9EE-5DC0-4741-AE89-C624B089C846}" srcOrd="0" destOrd="0" presId="urn:microsoft.com/office/officeart/2018/2/layout/IconLabelList"/>
    <dgm:cxn modelId="{9BDE60DE-3A7F-461E-9FF1-CA6DB80260D3}" type="presParOf" srcId="{03D80417-891A-44F6-97FA-CF98040297E7}" destId="{DC88CB86-BCFB-4F8D-84B5-793782E8CDDF}" srcOrd="1" destOrd="0" presId="urn:microsoft.com/office/officeart/2018/2/layout/IconLabelList"/>
    <dgm:cxn modelId="{3AE00731-7E85-4DA7-A474-43F6AE26913E}" type="presParOf" srcId="{03D80417-891A-44F6-97FA-CF98040297E7}" destId="{7B53AC1B-0DFC-4837-B80F-5DD131F1EC4A}" srcOrd="2" destOrd="0" presId="urn:microsoft.com/office/officeart/2018/2/layout/IconLabelList"/>
    <dgm:cxn modelId="{45B4442C-D92A-43B4-BBF4-4BF4AEBF7F3D}" type="presParOf" srcId="{CBB48DAE-ADF7-417E-A11F-80B8A90EC381}" destId="{FDDBEAFB-97E2-41DB-9350-582E50BFB80F}" srcOrd="3" destOrd="0" presId="urn:microsoft.com/office/officeart/2018/2/layout/IconLabelList"/>
    <dgm:cxn modelId="{C91EC29D-A625-4F33-AB9B-3F03B253057A}" type="presParOf" srcId="{CBB48DAE-ADF7-417E-A11F-80B8A90EC381}" destId="{76AF775B-52E9-43BD-A3B8-6B3C9E554E19}" srcOrd="4" destOrd="0" presId="urn:microsoft.com/office/officeart/2018/2/layout/IconLabelList"/>
    <dgm:cxn modelId="{6173D789-9F8C-486B-815C-C8B3F7917DD7}" type="presParOf" srcId="{76AF775B-52E9-43BD-A3B8-6B3C9E554E19}" destId="{1F374D8A-5EB3-455F-B367-1E8AEAAD0A1C}" srcOrd="0" destOrd="0" presId="urn:microsoft.com/office/officeart/2018/2/layout/IconLabelList"/>
    <dgm:cxn modelId="{352BF28A-C3ED-44EE-BA0D-CFBCEF752A2B}" type="presParOf" srcId="{76AF775B-52E9-43BD-A3B8-6B3C9E554E19}" destId="{1B84CA85-2F8F-45A8-A443-014D91DEEA00}" srcOrd="1" destOrd="0" presId="urn:microsoft.com/office/officeart/2018/2/layout/IconLabelList"/>
    <dgm:cxn modelId="{DB7F9AF1-E85C-4076-B326-28F2B89FFB97}" type="presParOf" srcId="{76AF775B-52E9-43BD-A3B8-6B3C9E554E19}" destId="{AE8DE714-4351-4E0D-83F0-98917677B53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424F71-9AAE-45AD-BE40-5E63DB43EB0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3FEEBD2-C986-4B49-A699-C293321FA0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Giám đốc &amp; Thư ký:</a:t>
          </a:r>
          <a:r>
            <a:rPr lang="en-US" b="0" i="0" baseline="0"/>
            <a:t> 001, 002</a:t>
          </a:r>
          <a:endParaRPr lang="en-US"/>
        </a:p>
      </dgm:t>
    </dgm:pt>
    <dgm:pt modelId="{EFA65591-D8B9-4093-BB68-70E72E493DF9}" type="parTrans" cxnId="{BEC0652B-38C2-4C9D-AB53-E65A77BE31C4}">
      <dgm:prSet/>
      <dgm:spPr/>
      <dgm:t>
        <a:bodyPr/>
        <a:lstStyle/>
        <a:p>
          <a:endParaRPr lang="en-US"/>
        </a:p>
      </dgm:t>
    </dgm:pt>
    <dgm:pt modelId="{6EF28C54-1F87-431D-8A8F-3728671D6730}" type="sibTrans" cxnId="{BEC0652B-38C2-4C9D-AB53-E65A77BE31C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67CE472-8767-4006-BD8C-A75C645E08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Nhân sự (HR):</a:t>
          </a:r>
          <a:r>
            <a:rPr lang="en-US" b="0" i="0" baseline="0"/>
            <a:t> 100 → 1001, 1002</a:t>
          </a:r>
          <a:endParaRPr lang="en-US"/>
        </a:p>
      </dgm:t>
    </dgm:pt>
    <dgm:pt modelId="{D662FE79-5143-43BC-8FF0-ED1C3CBCFE6D}" type="parTrans" cxnId="{41EF083A-3D2A-42EC-BC8C-43406F1E413C}">
      <dgm:prSet/>
      <dgm:spPr/>
      <dgm:t>
        <a:bodyPr/>
        <a:lstStyle/>
        <a:p>
          <a:endParaRPr lang="en-US"/>
        </a:p>
      </dgm:t>
    </dgm:pt>
    <dgm:pt modelId="{F21A6354-C755-4DC9-93A9-F22E8053D53E}" type="sibTrans" cxnId="{41EF083A-3D2A-42EC-BC8C-43406F1E413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37B77BF-6375-4AAF-841C-0BEC01A349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Kinh doanh (Sales):</a:t>
          </a:r>
          <a:r>
            <a:rPr lang="en-US" b="0" i="0" baseline="0"/>
            <a:t> 200 → 2003, 2004</a:t>
          </a:r>
          <a:endParaRPr lang="en-US"/>
        </a:p>
      </dgm:t>
    </dgm:pt>
    <dgm:pt modelId="{80612742-2FEC-4463-8BEE-7F7D67D8866A}" type="parTrans" cxnId="{8D29BD96-7FDD-40E6-A573-C52D5F6DA00D}">
      <dgm:prSet/>
      <dgm:spPr/>
      <dgm:t>
        <a:bodyPr/>
        <a:lstStyle/>
        <a:p>
          <a:endParaRPr lang="en-US"/>
        </a:p>
      </dgm:t>
    </dgm:pt>
    <dgm:pt modelId="{EC659A4E-8F62-4152-9B63-88A36868F6F5}" type="sibTrans" cxnId="{8D29BD96-7FDD-40E6-A573-C52D5F6DA00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410070C-C713-4759-BE2E-4AFE589D07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Marketing/CSKH:</a:t>
          </a:r>
          <a:r>
            <a:rPr lang="en-US" b="0" i="0" baseline="0"/>
            <a:t> 300 → 3005, 3006</a:t>
          </a:r>
          <a:endParaRPr lang="en-US"/>
        </a:p>
      </dgm:t>
    </dgm:pt>
    <dgm:pt modelId="{955ED1BF-7224-4D93-A5DD-86B966F56D34}" type="parTrans" cxnId="{4AAB84BA-FE75-4D4F-93A1-E15F17C2ED06}">
      <dgm:prSet/>
      <dgm:spPr/>
      <dgm:t>
        <a:bodyPr/>
        <a:lstStyle/>
        <a:p>
          <a:endParaRPr lang="en-US"/>
        </a:p>
      </dgm:t>
    </dgm:pt>
    <dgm:pt modelId="{076AAAAB-BFD6-4260-96A4-17A81FA79FC3}" type="sibTrans" cxnId="{4AAB84BA-FE75-4D4F-93A1-E15F17C2ED0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A409C07-35D8-4576-85A7-6DD9CF7776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Lễ tân:</a:t>
          </a:r>
          <a:r>
            <a:rPr lang="en-US" b="0" i="0" baseline="0"/>
            <a:t> 400 → 4007, 4008</a:t>
          </a:r>
          <a:endParaRPr lang="en-US"/>
        </a:p>
      </dgm:t>
    </dgm:pt>
    <dgm:pt modelId="{E167099B-57BC-4CE3-92F3-3B9EA344BE72}" type="parTrans" cxnId="{FCD178E4-6469-4776-97D3-073D9B3B6ED3}">
      <dgm:prSet/>
      <dgm:spPr/>
      <dgm:t>
        <a:bodyPr/>
        <a:lstStyle/>
        <a:p>
          <a:endParaRPr lang="en-US"/>
        </a:p>
      </dgm:t>
    </dgm:pt>
    <dgm:pt modelId="{2B1BEDED-2FD7-4158-8D54-9CD2122502F3}" type="sibTrans" cxnId="{FCD178E4-6469-4776-97D3-073D9B3B6ED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2BCB1BF-549A-431C-8CB1-68AD97696C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IVR: </a:t>
          </a:r>
          <a:r>
            <a:rPr lang="en-US"/>
            <a:t>19002004</a:t>
          </a:r>
        </a:p>
      </dgm:t>
    </dgm:pt>
    <dgm:pt modelId="{C192C700-F58C-49BE-86A5-8414F9F38A19}" type="parTrans" cxnId="{D1F530A7-8395-4439-A8AE-F2BCAF6CC246}">
      <dgm:prSet/>
      <dgm:spPr/>
      <dgm:t>
        <a:bodyPr/>
        <a:lstStyle/>
        <a:p>
          <a:endParaRPr lang="en-US"/>
        </a:p>
      </dgm:t>
    </dgm:pt>
    <dgm:pt modelId="{9EB495F3-D6FD-4B70-B749-BB0E6E409951}" type="sibTrans" cxnId="{D1F530A7-8395-4439-A8AE-F2BCAF6CC246}">
      <dgm:prSet/>
      <dgm:spPr/>
      <dgm:t>
        <a:bodyPr/>
        <a:lstStyle/>
        <a:p>
          <a:endParaRPr lang="en-US"/>
        </a:p>
      </dgm:t>
    </dgm:pt>
    <dgm:pt modelId="{728BBBDF-436E-4FD5-B01A-3CD22B06DBFD}" type="pres">
      <dgm:prSet presAssocID="{6A424F71-9AAE-45AD-BE40-5E63DB43EB04}" presName="root" presStyleCnt="0">
        <dgm:presLayoutVars>
          <dgm:dir/>
          <dgm:resizeHandles val="exact"/>
        </dgm:presLayoutVars>
      </dgm:prSet>
      <dgm:spPr/>
    </dgm:pt>
    <dgm:pt modelId="{A258A943-A16D-4B39-BC3E-611061B617ED}" type="pres">
      <dgm:prSet presAssocID="{6A424F71-9AAE-45AD-BE40-5E63DB43EB04}" presName="container" presStyleCnt="0">
        <dgm:presLayoutVars>
          <dgm:dir/>
          <dgm:resizeHandles val="exact"/>
        </dgm:presLayoutVars>
      </dgm:prSet>
      <dgm:spPr/>
    </dgm:pt>
    <dgm:pt modelId="{F2CEF7DB-3002-468D-B274-96E3DDA50B60}" type="pres">
      <dgm:prSet presAssocID="{73FEEBD2-C986-4B49-A699-C293321FA0F5}" presName="compNode" presStyleCnt="0"/>
      <dgm:spPr/>
    </dgm:pt>
    <dgm:pt modelId="{C4F0A07F-9512-457A-9D92-33558692A690}" type="pres">
      <dgm:prSet presAssocID="{73FEEBD2-C986-4B49-A699-C293321FA0F5}" presName="iconBgRect" presStyleLbl="bgShp" presStyleIdx="0" presStyleCnt="6"/>
      <dgm:spPr/>
    </dgm:pt>
    <dgm:pt modelId="{4513EAAF-CA24-4508-9A65-164C33C04FCC}" type="pres">
      <dgm:prSet presAssocID="{73FEEBD2-C986-4B49-A699-C293321FA0F5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0A6EEF53-1F8B-4198-ADC9-F8775689A39C}" type="pres">
      <dgm:prSet presAssocID="{73FEEBD2-C986-4B49-A699-C293321FA0F5}" presName="spaceRect" presStyleCnt="0"/>
      <dgm:spPr/>
    </dgm:pt>
    <dgm:pt modelId="{F8B1670A-20D2-4ED6-9BED-3502557A573E}" type="pres">
      <dgm:prSet presAssocID="{73FEEBD2-C986-4B49-A699-C293321FA0F5}" presName="textRect" presStyleLbl="revTx" presStyleIdx="0" presStyleCnt="6">
        <dgm:presLayoutVars>
          <dgm:chMax val="1"/>
          <dgm:chPref val="1"/>
        </dgm:presLayoutVars>
      </dgm:prSet>
      <dgm:spPr/>
    </dgm:pt>
    <dgm:pt modelId="{C0950B8D-D5E1-4BF6-B083-0EED241F0CF0}" type="pres">
      <dgm:prSet presAssocID="{6EF28C54-1F87-431D-8A8F-3728671D6730}" presName="sibTrans" presStyleLbl="sibTrans2D1" presStyleIdx="0" presStyleCnt="0"/>
      <dgm:spPr/>
    </dgm:pt>
    <dgm:pt modelId="{A17426E7-D39C-403D-A152-CCBF22425D77}" type="pres">
      <dgm:prSet presAssocID="{367CE472-8767-4006-BD8C-A75C645E0828}" presName="compNode" presStyleCnt="0"/>
      <dgm:spPr/>
    </dgm:pt>
    <dgm:pt modelId="{B061B02F-D786-4DDE-B4CB-DD33981C7C4E}" type="pres">
      <dgm:prSet presAssocID="{367CE472-8767-4006-BD8C-A75C645E0828}" presName="iconBgRect" presStyleLbl="bgShp" presStyleIdx="1" presStyleCnt="6"/>
      <dgm:spPr/>
    </dgm:pt>
    <dgm:pt modelId="{3DF10786-DBF1-4A0D-9F0A-D847BB8F915D}" type="pres">
      <dgm:prSet presAssocID="{367CE472-8767-4006-BD8C-A75C645E082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CAFB7CC6-AECF-4F9C-974E-EA9325D00441}" type="pres">
      <dgm:prSet presAssocID="{367CE472-8767-4006-BD8C-A75C645E0828}" presName="spaceRect" presStyleCnt="0"/>
      <dgm:spPr/>
    </dgm:pt>
    <dgm:pt modelId="{6FD5422B-3AD3-47D6-AB65-85E43439C619}" type="pres">
      <dgm:prSet presAssocID="{367CE472-8767-4006-BD8C-A75C645E0828}" presName="textRect" presStyleLbl="revTx" presStyleIdx="1" presStyleCnt="6">
        <dgm:presLayoutVars>
          <dgm:chMax val="1"/>
          <dgm:chPref val="1"/>
        </dgm:presLayoutVars>
      </dgm:prSet>
      <dgm:spPr/>
    </dgm:pt>
    <dgm:pt modelId="{DCD6C89F-2F0F-4369-BF85-12D67C7EA6BE}" type="pres">
      <dgm:prSet presAssocID="{F21A6354-C755-4DC9-93A9-F22E8053D53E}" presName="sibTrans" presStyleLbl="sibTrans2D1" presStyleIdx="0" presStyleCnt="0"/>
      <dgm:spPr/>
    </dgm:pt>
    <dgm:pt modelId="{704E54C2-3C4C-49C7-B501-F87E1E9A74EE}" type="pres">
      <dgm:prSet presAssocID="{737B77BF-6375-4AAF-841C-0BEC01A3499A}" presName="compNode" presStyleCnt="0"/>
      <dgm:spPr/>
    </dgm:pt>
    <dgm:pt modelId="{F68D77F9-194A-4B28-8E2C-D4BCED05B92E}" type="pres">
      <dgm:prSet presAssocID="{737B77BF-6375-4AAF-841C-0BEC01A3499A}" presName="iconBgRect" presStyleLbl="bgShp" presStyleIdx="2" presStyleCnt="6"/>
      <dgm:spPr/>
    </dgm:pt>
    <dgm:pt modelId="{9FC17971-C2ED-4156-9C75-1C2F45030B10}" type="pres">
      <dgm:prSet presAssocID="{737B77BF-6375-4AAF-841C-0BEC01A3499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DE2DA1EC-DCAD-4257-AB5E-F05A88EC6312}" type="pres">
      <dgm:prSet presAssocID="{737B77BF-6375-4AAF-841C-0BEC01A3499A}" presName="spaceRect" presStyleCnt="0"/>
      <dgm:spPr/>
    </dgm:pt>
    <dgm:pt modelId="{7561DF57-5834-4015-B817-8050D3F77EAC}" type="pres">
      <dgm:prSet presAssocID="{737B77BF-6375-4AAF-841C-0BEC01A3499A}" presName="textRect" presStyleLbl="revTx" presStyleIdx="2" presStyleCnt="6">
        <dgm:presLayoutVars>
          <dgm:chMax val="1"/>
          <dgm:chPref val="1"/>
        </dgm:presLayoutVars>
      </dgm:prSet>
      <dgm:spPr/>
    </dgm:pt>
    <dgm:pt modelId="{34E19D81-5033-44A7-8575-D0A1ADF3D8A3}" type="pres">
      <dgm:prSet presAssocID="{EC659A4E-8F62-4152-9B63-88A36868F6F5}" presName="sibTrans" presStyleLbl="sibTrans2D1" presStyleIdx="0" presStyleCnt="0"/>
      <dgm:spPr/>
    </dgm:pt>
    <dgm:pt modelId="{50A1FCA2-875E-4BE0-9E2B-9F54D786A5C7}" type="pres">
      <dgm:prSet presAssocID="{9410070C-C713-4759-BE2E-4AFE589D07FA}" presName="compNode" presStyleCnt="0"/>
      <dgm:spPr/>
    </dgm:pt>
    <dgm:pt modelId="{AE8DC27E-A5F3-48CF-83F0-315EF50CF640}" type="pres">
      <dgm:prSet presAssocID="{9410070C-C713-4759-BE2E-4AFE589D07FA}" presName="iconBgRect" presStyleLbl="bgShp" presStyleIdx="3" presStyleCnt="6"/>
      <dgm:spPr/>
    </dgm:pt>
    <dgm:pt modelId="{3B14D212-BE33-43BC-B916-A2C711B3EC30}" type="pres">
      <dgm:prSet presAssocID="{9410070C-C713-4759-BE2E-4AFE589D07F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64B81C92-36CE-4C96-ACF1-42A4B1C1EC69}" type="pres">
      <dgm:prSet presAssocID="{9410070C-C713-4759-BE2E-4AFE589D07FA}" presName="spaceRect" presStyleCnt="0"/>
      <dgm:spPr/>
    </dgm:pt>
    <dgm:pt modelId="{D24364CC-FDB1-4F00-9082-7A5FEA4541FD}" type="pres">
      <dgm:prSet presAssocID="{9410070C-C713-4759-BE2E-4AFE589D07FA}" presName="textRect" presStyleLbl="revTx" presStyleIdx="3" presStyleCnt="6">
        <dgm:presLayoutVars>
          <dgm:chMax val="1"/>
          <dgm:chPref val="1"/>
        </dgm:presLayoutVars>
      </dgm:prSet>
      <dgm:spPr/>
    </dgm:pt>
    <dgm:pt modelId="{A1891AEC-B319-46C9-BAD1-81D8C9B3DEE8}" type="pres">
      <dgm:prSet presAssocID="{076AAAAB-BFD6-4260-96A4-17A81FA79FC3}" presName="sibTrans" presStyleLbl="sibTrans2D1" presStyleIdx="0" presStyleCnt="0"/>
      <dgm:spPr/>
    </dgm:pt>
    <dgm:pt modelId="{6CBD3479-F5D7-4D21-9086-4583DB9CB766}" type="pres">
      <dgm:prSet presAssocID="{FA409C07-35D8-4576-85A7-6DD9CF77768F}" presName="compNode" presStyleCnt="0"/>
      <dgm:spPr/>
    </dgm:pt>
    <dgm:pt modelId="{E50B7658-4089-4E0F-999E-D47D5AB5499B}" type="pres">
      <dgm:prSet presAssocID="{FA409C07-35D8-4576-85A7-6DD9CF77768F}" presName="iconBgRect" presStyleLbl="bgShp" presStyleIdx="4" presStyleCnt="6"/>
      <dgm:spPr/>
    </dgm:pt>
    <dgm:pt modelId="{B84D1EC8-E91A-417F-8647-286730967FA0}" type="pres">
      <dgm:prSet presAssocID="{FA409C07-35D8-4576-85A7-6DD9CF77768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1DD56903-D22F-4D7E-94B4-29BAA823393F}" type="pres">
      <dgm:prSet presAssocID="{FA409C07-35D8-4576-85A7-6DD9CF77768F}" presName="spaceRect" presStyleCnt="0"/>
      <dgm:spPr/>
    </dgm:pt>
    <dgm:pt modelId="{5A92E0F6-315D-4F25-B0EF-3120C8CBA9DC}" type="pres">
      <dgm:prSet presAssocID="{FA409C07-35D8-4576-85A7-6DD9CF77768F}" presName="textRect" presStyleLbl="revTx" presStyleIdx="4" presStyleCnt="6">
        <dgm:presLayoutVars>
          <dgm:chMax val="1"/>
          <dgm:chPref val="1"/>
        </dgm:presLayoutVars>
      </dgm:prSet>
      <dgm:spPr/>
    </dgm:pt>
    <dgm:pt modelId="{773F9147-35E0-4C3B-B636-DAC616AB0A98}" type="pres">
      <dgm:prSet presAssocID="{2B1BEDED-2FD7-4158-8D54-9CD2122502F3}" presName="sibTrans" presStyleLbl="sibTrans2D1" presStyleIdx="0" presStyleCnt="0"/>
      <dgm:spPr/>
    </dgm:pt>
    <dgm:pt modelId="{3EF71EB7-C373-43DA-9866-53EDF2E19EEC}" type="pres">
      <dgm:prSet presAssocID="{92BCB1BF-549A-431C-8CB1-68AD97696C9A}" presName="compNode" presStyleCnt="0"/>
      <dgm:spPr/>
    </dgm:pt>
    <dgm:pt modelId="{9EF851B2-266B-4084-B2B5-7A9C5524F431}" type="pres">
      <dgm:prSet presAssocID="{92BCB1BF-549A-431C-8CB1-68AD97696C9A}" presName="iconBgRect" presStyleLbl="bgShp" presStyleIdx="5" presStyleCnt="6"/>
      <dgm:spPr/>
    </dgm:pt>
    <dgm:pt modelId="{6ADD762F-464C-4BDA-B2DD-D40EAE35A2EA}" type="pres">
      <dgm:prSet presAssocID="{92BCB1BF-549A-431C-8CB1-68AD97696C9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V"/>
        </a:ext>
      </dgm:extLst>
    </dgm:pt>
    <dgm:pt modelId="{D94C69C0-9FA4-4996-962A-3F5B09BD8B95}" type="pres">
      <dgm:prSet presAssocID="{92BCB1BF-549A-431C-8CB1-68AD97696C9A}" presName="spaceRect" presStyleCnt="0"/>
      <dgm:spPr/>
    </dgm:pt>
    <dgm:pt modelId="{09483937-FDB6-4FD0-A4C2-40C455A2C32A}" type="pres">
      <dgm:prSet presAssocID="{92BCB1BF-549A-431C-8CB1-68AD97696C9A}" presName="textRect" presStyleLbl="revTx" presStyleIdx="5" presStyleCnt="6" custScaleX="94658">
        <dgm:presLayoutVars>
          <dgm:chMax val="1"/>
          <dgm:chPref val="1"/>
        </dgm:presLayoutVars>
      </dgm:prSet>
      <dgm:spPr/>
    </dgm:pt>
  </dgm:ptLst>
  <dgm:cxnLst>
    <dgm:cxn modelId="{163D0B06-A592-45CB-AD88-12890803EFE4}" type="presOf" srcId="{92BCB1BF-549A-431C-8CB1-68AD97696C9A}" destId="{09483937-FDB6-4FD0-A4C2-40C455A2C32A}" srcOrd="0" destOrd="0" presId="urn:microsoft.com/office/officeart/2018/2/layout/IconCircleList"/>
    <dgm:cxn modelId="{DCA0E224-32AD-4367-BD9C-DE2D313F8A61}" type="presOf" srcId="{6A424F71-9AAE-45AD-BE40-5E63DB43EB04}" destId="{728BBBDF-436E-4FD5-B01A-3CD22B06DBFD}" srcOrd="0" destOrd="0" presId="urn:microsoft.com/office/officeart/2018/2/layout/IconCircleList"/>
    <dgm:cxn modelId="{BEC0652B-38C2-4C9D-AB53-E65A77BE31C4}" srcId="{6A424F71-9AAE-45AD-BE40-5E63DB43EB04}" destId="{73FEEBD2-C986-4B49-A699-C293321FA0F5}" srcOrd="0" destOrd="0" parTransId="{EFA65591-D8B9-4093-BB68-70E72E493DF9}" sibTransId="{6EF28C54-1F87-431D-8A8F-3728671D6730}"/>
    <dgm:cxn modelId="{41EF083A-3D2A-42EC-BC8C-43406F1E413C}" srcId="{6A424F71-9AAE-45AD-BE40-5E63DB43EB04}" destId="{367CE472-8767-4006-BD8C-A75C645E0828}" srcOrd="1" destOrd="0" parTransId="{D662FE79-5143-43BC-8FF0-ED1C3CBCFE6D}" sibTransId="{F21A6354-C755-4DC9-93A9-F22E8053D53E}"/>
    <dgm:cxn modelId="{3781A36C-863E-4314-9E2A-907986973A35}" type="presOf" srcId="{9410070C-C713-4759-BE2E-4AFE589D07FA}" destId="{D24364CC-FDB1-4F00-9082-7A5FEA4541FD}" srcOrd="0" destOrd="0" presId="urn:microsoft.com/office/officeart/2018/2/layout/IconCircleList"/>
    <dgm:cxn modelId="{7223D54C-F327-41F5-B36C-2109FACB12BC}" type="presOf" srcId="{076AAAAB-BFD6-4260-96A4-17A81FA79FC3}" destId="{A1891AEC-B319-46C9-BAD1-81D8C9B3DEE8}" srcOrd="0" destOrd="0" presId="urn:microsoft.com/office/officeart/2018/2/layout/IconCircleList"/>
    <dgm:cxn modelId="{4CDC8B59-6043-4D6F-8908-AAE9D3764ECD}" type="presOf" srcId="{F21A6354-C755-4DC9-93A9-F22E8053D53E}" destId="{DCD6C89F-2F0F-4369-BF85-12D67C7EA6BE}" srcOrd="0" destOrd="0" presId="urn:microsoft.com/office/officeart/2018/2/layout/IconCircleList"/>
    <dgm:cxn modelId="{B32CA590-CF7C-4891-8C6C-CA9AF743FD02}" type="presOf" srcId="{367CE472-8767-4006-BD8C-A75C645E0828}" destId="{6FD5422B-3AD3-47D6-AB65-85E43439C619}" srcOrd="0" destOrd="0" presId="urn:microsoft.com/office/officeart/2018/2/layout/IconCircleList"/>
    <dgm:cxn modelId="{D2417294-50C0-4A1F-91F9-0587FB152B17}" type="presOf" srcId="{FA409C07-35D8-4576-85A7-6DD9CF77768F}" destId="{5A92E0F6-315D-4F25-B0EF-3120C8CBA9DC}" srcOrd="0" destOrd="0" presId="urn:microsoft.com/office/officeart/2018/2/layout/IconCircleList"/>
    <dgm:cxn modelId="{8D29BD96-7FDD-40E6-A573-C52D5F6DA00D}" srcId="{6A424F71-9AAE-45AD-BE40-5E63DB43EB04}" destId="{737B77BF-6375-4AAF-841C-0BEC01A3499A}" srcOrd="2" destOrd="0" parTransId="{80612742-2FEC-4463-8BEE-7F7D67D8866A}" sibTransId="{EC659A4E-8F62-4152-9B63-88A36868F6F5}"/>
    <dgm:cxn modelId="{D1F530A7-8395-4439-A8AE-F2BCAF6CC246}" srcId="{6A424F71-9AAE-45AD-BE40-5E63DB43EB04}" destId="{92BCB1BF-549A-431C-8CB1-68AD97696C9A}" srcOrd="5" destOrd="0" parTransId="{C192C700-F58C-49BE-86A5-8414F9F38A19}" sibTransId="{9EB495F3-D6FD-4B70-B749-BB0E6E409951}"/>
    <dgm:cxn modelId="{F998F2AD-9D7A-4C76-B06A-DD09A8F51F7F}" type="presOf" srcId="{EC659A4E-8F62-4152-9B63-88A36868F6F5}" destId="{34E19D81-5033-44A7-8575-D0A1ADF3D8A3}" srcOrd="0" destOrd="0" presId="urn:microsoft.com/office/officeart/2018/2/layout/IconCircleList"/>
    <dgm:cxn modelId="{023C28B4-52A1-45C4-BEF3-EB3947DD7CFE}" type="presOf" srcId="{2B1BEDED-2FD7-4158-8D54-9CD2122502F3}" destId="{773F9147-35E0-4C3B-B636-DAC616AB0A98}" srcOrd="0" destOrd="0" presId="urn:microsoft.com/office/officeart/2018/2/layout/IconCircleList"/>
    <dgm:cxn modelId="{4AAB84BA-FE75-4D4F-93A1-E15F17C2ED06}" srcId="{6A424F71-9AAE-45AD-BE40-5E63DB43EB04}" destId="{9410070C-C713-4759-BE2E-4AFE589D07FA}" srcOrd="3" destOrd="0" parTransId="{955ED1BF-7224-4D93-A5DD-86B966F56D34}" sibTransId="{076AAAAB-BFD6-4260-96A4-17A81FA79FC3}"/>
    <dgm:cxn modelId="{CF46B2CE-547A-4DD1-9BA6-B091C22BA648}" type="presOf" srcId="{737B77BF-6375-4AAF-841C-0BEC01A3499A}" destId="{7561DF57-5834-4015-B817-8050D3F77EAC}" srcOrd="0" destOrd="0" presId="urn:microsoft.com/office/officeart/2018/2/layout/IconCircleList"/>
    <dgm:cxn modelId="{2A0283D7-895A-46A2-9A2E-2A10AF8BC506}" type="presOf" srcId="{73FEEBD2-C986-4B49-A699-C293321FA0F5}" destId="{F8B1670A-20D2-4ED6-9BED-3502557A573E}" srcOrd="0" destOrd="0" presId="urn:microsoft.com/office/officeart/2018/2/layout/IconCircleList"/>
    <dgm:cxn modelId="{FCD178E4-6469-4776-97D3-073D9B3B6ED3}" srcId="{6A424F71-9AAE-45AD-BE40-5E63DB43EB04}" destId="{FA409C07-35D8-4576-85A7-6DD9CF77768F}" srcOrd="4" destOrd="0" parTransId="{E167099B-57BC-4CE3-92F3-3B9EA344BE72}" sibTransId="{2B1BEDED-2FD7-4158-8D54-9CD2122502F3}"/>
    <dgm:cxn modelId="{66E738E5-BB18-41EB-97F3-6E33D54AE0AB}" type="presOf" srcId="{6EF28C54-1F87-431D-8A8F-3728671D6730}" destId="{C0950B8D-D5E1-4BF6-B083-0EED241F0CF0}" srcOrd="0" destOrd="0" presId="urn:microsoft.com/office/officeart/2018/2/layout/IconCircleList"/>
    <dgm:cxn modelId="{E5EF5616-6982-49F5-AACA-B4125CBBE214}" type="presParOf" srcId="{728BBBDF-436E-4FD5-B01A-3CD22B06DBFD}" destId="{A258A943-A16D-4B39-BC3E-611061B617ED}" srcOrd="0" destOrd="0" presId="urn:microsoft.com/office/officeart/2018/2/layout/IconCircleList"/>
    <dgm:cxn modelId="{05E84C38-A253-4743-B560-AF02D4506389}" type="presParOf" srcId="{A258A943-A16D-4B39-BC3E-611061B617ED}" destId="{F2CEF7DB-3002-468D-B274-96E3DDA50B60}" srcOrd="0" destOrd="0" presId="urn:microsoft.com/office/officeart/2018/2/layout/IconCircleList"/>
    <dgm:cxn modelId="{E18656D0-8C48-43E3-A764-A20A9CD30BD0}" type="presParOf" srcId="{F2CEF7DB-3002-468D-B274-96E3DDA50B60}" destId="{C4F0A07F-9512-457A-9D92-33558692A690}" srcOrd="0" destOrd="0" presId="urn:microsoft.com/office/officeart/2018/2/layout/IconCircleList"/>
    <dgm:cxn modelId="{32EA1B24-C3F3-49F7-B8DB-C7867F58549D}" type="presParOf" srcId="{F2CEF7DB-3002-468D-B274-96E3DDA50B60}" destId="{4513EAAF-CA24-4508-9A65-164C33C04FCC}" srcOrd="1" destOrd="0" presId="urn:microsoft.com/office/officeart/2018/2/layout/IconCircleList"/>
    <dgm:cxn modelId="{826D29D5-275C-4AE1-A118-AE3D803501BD}" type="presParOf" srcId="{F2CEF7DB-3002-468D-B274-96E3DDA50B60}" destId="{0A6EEF53-1F8B-4198-ADC9-F8775689A39C}" srcOrd="2" destOrd="0" presId="urn:microsoft.com/office/officeart/2018/2/layout/IconCircleList"/>
    <dgm:cxn modelId="{6AC16D00-63C5-482C-A9FF-2C7DFD16B203}" type="presParOf" srcId="{F2CEF7DB-3002-468D-B274-96E3DDA50B60}" destId="{F8B1670A-20D2-4ED6-9BED-3502557A573E}" srcOrd="3" destOrd="0" presId="urn:microsoft.com/office/officeart/2018/2/layout/IconCircleList"/>
    <dgm:cxn modelId="{9C94FEE1-F68F-4681-A459-1502AAC48CFB}" type="presParOf" srcId="{A258A943-A16D-4B39-BC3E-611061B617ED}" destId="{C0950B8D-D5E1-4BF6-B083-0EED241F0CF0}" srcOrd="1" destOrd="0" presId="urn:microsoft.com/office/officeart/2018/2/layout/IconCircleList"/>
    <dgm:cxn modelId="{A9F9FE91-3B5B-4AF7-B528-A0ADE1841CF9}" type="presParOf" srcId="{A258A943-A16D-4B39-BC3E-611061B617ED}" destId="{A17426E7-D39C-403D-A152-CCBF22425D77}" srcOrd="2" destOrd="0" presId="urn:microsoft.com/office/officeart/2018/2/layout/IconCircleList"/>
    <dgm:cxn modelId="{F511B3F8-419C-4E2B-9E1C-70483A6953E0}" type="presParOf" srcId="{A17426E7-D39C-403D-A152-CCBF22425D77}" destId="{B061B02F-D786-4DDE-B4CB-DD33981C7C4E}" srcOrd="0" destOrd="0" presId="urn:microsoft.com/office/officeart/2018/2/layout/IconCircleList"/>
    <dgm:cxn modelId="{A2206813-9742-487D-A92E-4F6EEAAA8E75}" type="presParOf" srcId="{A17426E7-D39C-403D-A152-CCBF22425D77}" destId="{3DF10786-DBF1-4A0D-9F0A-D847BB8F915D}" srcOrd="1" destOrd="0" presId="urn:microsoft.com/office/officeart/2018/2/layout/IconCircleList"/>
    <dgm:cxn modelId="{21E04836-A41E-4443-8C03-31FE4279A5A8}" type="presParOf" srcId="{A17426E7-D39C-403D-A152-CCBF22425D77}" destId="{CAFB7CC6-AECF-4F9C-974E-EA9325D00441}" srcOrd="2" destOrd="0" presId="urn:microsoft.com/office/officeart/2018/2/layout/IconCircleList"/>
    <dgm:cxn modelId="{2FC1CB57-E2B1-4CB6-B0E6-9CF4A5B7456C}" type="presParOf" srcId="{A17426E7-D39C-403D-A152-CCBF22425D77}" destId="{6FD5422B-3AD3-47D6-AB65-85E43439C619}" srcOrd="3" destOrd="0" presId="urn:microsoft.com/office/officeart/2018/2/layout/IconCircleList"/>
    <dgm:cxn modelId="{81CFE504-A08F-4327-9DFF-4A36158A9F77}" type="presParOf" srcId="{A258A943-A16D-4B39-BC3E-611061B617ED}" destId="{DCD6C89F-2F0F-4369-BF85-12D67C7EA6BE}" srcOrd="3" destOrd="0" presId="urn:microsoft.com/office/officeart/2018/2/layout/IconCircleList"/>
    <dgm:cxn modelId="{E7F621F0-373E-4443-86BA-5DB6A8A8638B}" type="presParOf" srcId="{A258A943-A16D-4B39-BC3E-611061B617ED}" destId="{704E54C2-3C4C-49C7-B501-F87E1E9A74EE}" srcOrd="4" destOrd="0" presId="urn:microsoft.com/office/officeart/2018/2/layout/IconCircleList"/>
    <dgm:cxn modelId="{B709ACB6-BAC8-470D-AE9A-A7480E2FF788}" type="presParOf" srcId="{704E54C2-3C4C-49C7-B501-F87E1E9A74EE}" destId="{F68D77F9-194A-4B28-8E2C-D4BCED05B92E}" srcOrd="0" destOrd="0" presId="urn:microsoft.com/office/officeart/2018/2/layout/IconCircleList"/>
    <dgm:cxn modelId="{4A89F933-F000-4773-B2AE-8105671A7ED7}" type="presParOf" srcId="{704E54C2-3C4C-49C7-B501-F87E1E9A74EE}" destId="{9FC17971-C2ED-4156-9C75-1C2F45030B10}" srcOrd="1" destOrd="0" presId="urn:microsoft.com/office/officeart/2018/2/layout/IconCircleList"/>
    <dgm:cxn modelId="{6946D43C-7369-4AA0-A9A8-BC1E5C4AA49B}" type="presParOf" srcId="{704E54C2-3C4C-49C7-B501-F87E1E9A74EE}" destId="{DE2DA1EC-DCAD-4257-AB5E-F05A88EC6312}" srcOrd="2" destOrd="0" presId="urn:microsoft.com/office/officeart/2018/2/layout/IconCircleList"/>
    <dgm:cxn modelId="{260DB79E-CC31-4008-9AAA-638DEDD48061}" type="presParOf" srcId="{704E54C2-3C4C-49C7-B501-F87E1E9A74EE}" destId="{7561DF57-5834-4015-B817-8050D3F77EAC}" srcOrd="3" destOrd="0" presId="urn:microsoft.com/office/officeart/2018/2/layout/IconCircleList"/>
    <dgm:cxn modelId="{96519060-4D97-4958-8787-C7ABC5D94BE7}" type="presParOf" srcId="{A258A943-A16D-4B39-BC3E-611061B617ED}" destId="{34E19D81-5033-44A7-8575-D0A1ADF3D8A3}" srcOrd="5" destOrd="0" presId="urn:microsoft.com/office/officeart/2018/2/layout/IconCircleList"/>
    <dgm:cxn modelId="{27113460-8855-4260-BD7B-EBD3E4FA3C19}" type="presParOf" srcId="{A258A943-A16D-4B39-BC3E-611061B617ED}" destId="{50A1FCA2-875E-4BE0-9E2B-9F54D786A5C7}" srcOrd="6" destOrd="0" presId="urn:microsoft.com/office/officeart/2018/2/layout/IconCircleList"/>
    <dgm:cxn modelId="{6CE3DF21-9863-43E1-9E1C-6569D0D87C29}" type="presParOf" srcId="{50A1FCA2-875E-4BE0-9E2B-9F54D786A5C7}" destId="{AE8DC27E-A5F3-48CF-83F0-315EF50CF640}" srcOrd="0" destOrd="0" presId="urn:microsoft.com/office/officeart/2018/2/layout/IconCircleList"/>
    <dgm:cxn modelId="{ABC64E2A-9517-459E-839D-F37EF467C250}" type="presParOf" srcId="{50A1FCA2-875E-4BE0-9E2B-9F54D786A5C7}" destId="{3B14D212-BE33-43BC-B916-A2C711B3EC30}" srcOrd="1" destOrd="0" presId="urn:microsoft.com/office/officeart/2018/2/layout/IconCircleList"/>
    <dgm:cxn modelId="{57B25A87-808D-4912-B105-F5B805932A9C}" type="presParOf" srcId="{50A1FCA2-875E-4BE0-9E2B-9F54D786A5C7}" destId="{64B81C92-36CE-4C96-ACF1-42A4B1C1EC69}" srcOrd="2" destOrd="0" presId="urn:microsoft.com/office/officeart/2018/2/layout/IconCircleList"/>
    <dgm:cxn modelId="{D439D028-904C-4212-9B13-04BF5228966E}" type="presParOf" srcId="{50A1FCA2-875E-4BE0-9E2B-9F54D786A5C7}" destId="{D24364CC-FDB1-4F00-9082-7A5FEA4541FD}" srcOrd="3" destOrd="0" presId="urn:microsoft.com/office/officeart/2018/2/layout/IconCircleList"/>
    <dgm:cxn modelId="{62F04FD3-CA12-41D9-A60C-4B040B3044C2}" type="presParOf" srcId="{A258A943-A16D-4B39-BC3E-611061B617ED}" destId="{A1891AEC-B319-46C9-BAD1-81D8C9B3DEE8}" srcOrd="7" destOrd="0" presId="urn:microsoft.com/office/officeart/2018/2/layout/IconCircleList"/>
    <dgm:cxn modelId="{0FA26A37-D891-4237-A9B2-FFBEA542BFF8}" type="presParOf" srcId="{A258A943-A16D-4B39-BC3E-611061B617ED}" destId="{6CBD3479-F5D7-4D21-9086-4583DB9CB766}" srcOrd="8" destOrd="0" presId="urn:microsoft.com/office/officeart/2018/2/layout/IconCircleList"/>
    <dgm:cxn modelId="{54103882-728E-4DDB-8837-BB0EEEC55EBE}" type="presParOf" srcId="{6CBD3479-F5D7-4D21-9086-4583DB9CB766}" destId="{E50B7658-4089-4E0F-999E-D47D5AB5499B}" srcOrd="0" destOrd="0" presId="urn:microsoft.com/office/officeart/2018/2/layout/IconCircleList"/>
    <dgm:cxn modelId="{84E9A5C7-754B-4BD5-9C7A-845DE1531508}" type="presParOf" srcId="{6CBD3479-F5D7-4D21-9086-4583DB9CB766}" destId="{B84D1EC8-E91A-417F-8647-286730967FA0}" srcOrd="1" destOrd="0" presId="urn:microsoft.com/office/officeart/2018/2/layout/IconCircleList"/>
    <dgm:cxn modelId="{8DF2FDB1-610C-46B9-B967-E7234E1A3F80}" type="presParOf" srcId="{6CBD3479-F5D7-4D21-9086-4583DB9CB766}" destId="{1DD56903-D22F-4D7E-94B4-29BAA823393F}" srcOrd="2" destOrd="0" presId="urn:microsoft.com/office/officeart/2018/2/layout/IconCircleList"/>
    <dgm:cxn modelId="{3F806898-50CC-4A64-95CB-6808F3515B53}" type="presParOf" srcId="{6CBD3479-F5D7-4D21-9086-4583DB9CB766}" destId="{5A92E0F6-315D-4F25-B0EF-3120C8CBA9DC}" srcOrd="3" destOrd="0" presId="urn:microsoft.com/office/officeart/2018/2/layout/IconCircleList"/>
    <dgm:cxn modelId="{0CF68545-D3EB-4397-94F5-839FCE7B3FA4}" type="presParOf" srcId="{A258A943-A16D-4B39-BC3E-611061B617ED}" destId="{773F9147-35E0-4C3B-B636-DAC616AB0A98}" srcOrd="9" destOrd="0" presId="urn:microsoft.com/office/officeart/2018/2/layout/IconCircleList"/>
    <dgm:cxn modelId="{4825EA16-BD8C-4554-9E67-10E1FA0C11FA}" type="presParOf" srcId="{A258A943-A16D-4B39-BC3E-611061B617ED}" destId="{3EF71EB7-C373-43DA-9866-53EDF2E19EEC}" srcOrd="10" destOrd="0" presId="urn:microsoft.com/office/officeart/2018/2/layout/IconCircleList"/>
    <dgm:cxn modelId="{59FDB819-2F7B-4EF3-BBAB-B4185DD6BEA6}" type="presParOf" srcId="{3EF71EB7-C373-43DA-9866-53EDF2E19EEC}" destId="{9EF851B2-266B-4084-B2B5-7A9C5524F431}" srcOrd="0" destOrd="0" presId="urn:microsoft.com/office/officeart/2018/2/layout/IconCircleList"/>
    <dgm:cxn modelId="{3970B410-7E9B-4F4A-BFBB-AC691DD6886D}" type="presParOf" srcId="{3EF71EB7-C373-43DA-9866-53EDF2E19EEC}" destId="{6ADD762F-464C-4BDA-B2DD-D40EAE35A2EA}" srcOrd="1" destOrd="0" presId="urn:microsoft.com/office/officeart/2018/2/layout/IconCircleList"/>
    <dgm:cxn modelId="{1BE465ED-8A4A-4C32-B064-457DDB9E4AEF}" type="presParOf" srcId="{3EF71EB7-C373-43DA-9866-53EDF2E19EEC}" destId="{D94C69C0-9FA4-4996-962A-3F5B09BD8B95}" srcOrd="2" destOrd="0" presId="urn:microsoft.com/office/officeart/2018/2/layout/IconCircleList"/>
    <dgm:cxn modelId="{80ACBD38-287B-4650-9B8C-4CA6C77EC3FB}" type="presParOf" srcId="{3EF71EB7-C373-43DA-9866-53EDF2E19EEC}" destId="{09483937-FDB6-4FD0-A4C2-40C455A2C32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D08E42-F2A4-483C-AEDB-2747CF426D31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4896C0A-B7BC-4703-B0D1-300AFCA1FC49}">
      <dgm:prSet/>
      <dgm:spPr/>
      <dgm:t>
        <a:bodyPr/>
        <a:lstStyle/>
        <a:p>
          <a:r>
            <a:rPr lang="en-US" b="0" i="0" baseline="0"/>
            <a:t>Hộp thư thoại cho từng phòng ban</a:t>
          </a:r>
          <a:endParaRPr lang="en-US"/>
        </a:p>
      </dgm:t>
    </dgm:pt>
    <dgm:pt modelId="{F7DE7D87-68AB-4ADE-AD58-98FEF9B73746}" type="parTrans" cxnId="{C9619253-22DA-4814-9A64-5D39D914F888}">
      <dgm:prSet/>
      <dgm:spPr/>
      <dgm:t>
        <a:bodyPr/>
        <a:lstStyle/>
        <a:p>
          <a:endParaRPr lang="en-US"/>
        </a:p>
      </dgm:t>
    </dgm:pt>
    <dgm:pt modelId="{EA3BF11E-F761-4276-96B4-FE9E144D1219}" type="sibTrans" cxnId="{C9619253-22DA-4814-9A64-5D39D914F888}">
      <dgm:prSet/>
      <dgm:spPr/>
      <dgm:t>
        <a:bodyPr/>
        <a:lstStyle/>
        <a:p>
          <a:endParaRPr lang="en-US"/>
        </a:p>
      </dgm:t>
    </dgm:pt>
    <dgm:pt modelId="{3BE02AA2-FECD-4D1E-BE7A-E8834618371B}">
      <dgm:prSet/>
      <dgm:spPr/>
      <dgm:t>
        <a:bodyPr/>
        <a:lstStyle/>
        <a:p>
          <a:r>
            <a:rPr lang="en-US"/>
            <a:t>Hộp thư thoại cho từng user</a:t>
          </a:r>
        </a:p>
      </dgm:t>
    </dgm:pt>
    <dgm:pt modelId="{6B28EDE2-B2CF-4319-8BFF-ECFD8C558618}" type="parTrans" cxnId="{95FCF4AE-3E85-4D2B-91AF-5D8973DCBBDA}">
      <dgm:prSet/>
      <dgm:spPr/>
      <dgm:t>
        <a:bodyPr/>
        <a:lstStyle/>
        <a:p>
          <a:endParaRPr lang="en-US"/>
        </a:p>
      </dgm:t>
    </dgm:pt>
    <dgm:pt modelId="{EA4E6352-93E4-47D4-BD08-9DC7C0262B47}" type="sibTrans" cxnId="{95FCF4AE-3E85-4D2B-91AF-5D8973DCBBDA}">
      <dgm:prSet/>
      <dgm:spPr/>
      <dgm:t>
        <a:bodyPr/>
        <a:lstStyle/>
        <a:p>
          <a:endParaRPr lang="en-US"/>
        </a:p>
      </dgm:t>
    </dgm:pt>
    <dgm:pt modelId="{17800ABB-CEA5-489D-B94B-0F64ED2B2E4B}">
      <dgm:prSet/>
      <dgm:spPr/>
      <dgm:t>
        <a:bodyPr/>
        <a:lstStyle/>
        <a:p>
          <a:r>
            <a:rPr lang="en-US" b="0" i="0" baseline="0"/>
            <a:t>Nghe lại qua điện thoại</a:t>
          </a:r>
          <a:endParaRPr lang="en-US"/>
        </a:p>
      </dgm:t>
    </dgm:pt>
    <dgm:pt modelId="{64321457-7CB2-4265-90BC-7767450CBCFA}" type="parTrans" cxnId="{18EE48E6-74E9-4283-AE06-79F2D98654CD}">
      <dgm:prSet/>
      <dgm:spPr/>
      <dgm:t>
        <a:bodyPr/>
        <a:lstStyle/>
        <a:p>
          <a:endParaRPr lang="en-US"/>
        </a:p>
      </dgm:t>
    </dgm:pt>
    <dgm:pt modelId="{843021C8-A1D9-4675-9CAC-A4275CC25E66}" type="sibTrans" cxnId="{18EE48E6-74E9-4283-AE06-79F2D98654CD}">
      <dgm:prSet/>
      <dgm:spPr/>
      <dgm:t>
        <a:bodyPr/>
        <a:lstStyle/>
        <a:p>
          <a:endParaRPr lang="en-US"/>
        </a:p>
      </dgm:t>
    </dgm:pt>
    <dgm:pt modelId="{DD1B6C9B-F6EC-49F5-AE19-4624167396A1}">
      <dgm:prSet/>
      <dgm:spPr/>
      <dgm:t>
        <a:bodyPr/>
        <a:lstStyle/>
        <a:p>
          <a:r>
            <a:rPr lang="en-US" b="0" i="0" baseline="0"/>
            <a:t>*97 nghe của chính user</a:t>
          </a:r>
          <a:endParaRPr lang="en-US"/>
        </a:p>
      </dgm:t>
    </dgm:pt>
    <dgm:pt modelId="{EF6C9DED-5AC0-4A1D-A125-C410F0603483}" type="parTrans" cxnId="{9524111E-E811-4D82-B3D3-FE72FAD0EBCA}">
      <dgm:prSet/>
      <dgm:spPr/>
      <dgm:t>
        <a:bodyPr/>
        <a:lstStyle/>
        <a:p>
          <a:endParaRPr lang="en-US"/>
        </a:p>
      </dgm:t>
    </dgm:pt>
    <dgm:pt modelId="{6C991E25-606E-4FA9-B9CE-CA02D3CBDDBD}" type="sibTrans" cxnId="{9524111E-E811-4D82-B3D3-FE72FAD0EBCA}">
      <dgm:prSet/>
      <dgm:spPr/>
      <dgm:t>
        <a:bodyPr/>
        <a:lstStyle/>
        <a:p>
          <a:endParaRPr lang="en-US"/>
        </a:p>
      </dgm:t>
    </dgm:pt>
    <dgm:pt modelId="{DB2E3A41-C844-4A79-AB8D-107158C39721}">
      <dgm:prSet/>
      <dgm:spPr/>
      <dgm:t>
        <a:bodyPr/>
        <a:lstStyle/>
        <a:p>
          <a:r>
            <a:rPr lang="en-US"/>
            <a:t>*98 nghe của user khác bằng username và password</a:t>
          </a:r>
        </a:p>
      </dgm:t>
    </dgm:pt>
    <dgm:pt modelId="{5C343B95-A712-480A-A5A1-B34A37703E24}" type="parTrans" cxnId="{1AF1F9FF-DEA6-45FD-900E-5971DB0C4417}">
      <dgm:prSet/>
      <dgm:spPr/>
      <dgm:t>
        <a:bodyPr/>
        <a:lstStyle/>
        <a:p>
          <a:endParaRPr lang="en-US"/>
        </a:p>
      </dgm:t>
    </dgm:pt>
    <dgm:pt modelId="{6378B295-C480-429A-BB4A-6C2FBCAF6E3A}" type="sibTrans" cxnId="{1AF1F9FF-DEA6-45FD-900E-5971DB0C4417}">
      <dgm:prSet/>
      <dgm:spPr/>
      <dgm:t>
        <a:bodyPr/>
        <a:lstStyle/>
        <a:p>
          <a:endParaRPr lang="en-US"/>
        </a:p>
      </dgm:t>
    </dgm:pt>
    <dgm:pt modelId="{7988599D-AB9E-44B6-AAA1-5ECC1D9D5ECA}" type="pres">
      <dgm:prSet presAssocID="{44D08E42-F2A4-483C-AEDB-2747CF426D31}" presName="linear" presStyleCnt="0">
        <dgm:presLayoutVars>
          <dgm:dir/>
          <dgm:animLvl val="lvl"/>
          <dgm:resizeHandles val="exact"/>
        </dgm:presLayoutVars>
      </dgm:prSet>
      <dgm:spPr/>
    </dgm:pt>
    <dgm:pt modelId="{5BB69204-A24A-400D-A86E-1DCDC7FAE92C}" type="pres">
      <dgm:prSet presAssocID="{74896C0A-B7BC-4703-B0D1-300AFCA1FC49}" presName="parentLin" presStyleCnt="0"/>
      <dgm:spPr/>
    </dgm:pt>
    <dgm:pt modelId="{275C8064-BF34-4E4E-B5A6-035888980602}" type="pres">
      <dgm:prSet presAssocID="{74896C0A-B7BC-4703-B0D1-300AFCA1FC49}" presName="parentLeftMargin" presStyleLbl="node1" presStyleIdx="0" presStyleCnt="3"/>
      <dgm:spPr/>
    </dgm:pt>
    <dgm:pt modelId="{B47A15B6-06ED-4EE1-B4AB-15978F174906}" type="pres">
      <dgm:prSet presAssocID="{74896C0A-B7BC-4703-B0D1-300AFCA1FC4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5EFFA81-34A6-424B-AFF7-F96F6E6E3E9C}" type="pres">
      <dgm:prSet presAssocID="{74896C0A-B7BC-4703-B0D1-300AFCA1FC49}" presName="negativeSpace" presStyleCnt="0"/>
      <dgm:spPr/>
    </dgm:pt>
    <dgm:pt modelId="{2992E1A4-A155-4DE3-9BA0-BE36CFFA7EF7}" type="pres">
      <dgm:prSet presAssocID="{74896C0A-B7BC-4703-B0D1-300AFCA1FC49}" presName="childText" presStyleLbl="conFgAcc1" presStyleIdx="0" presStyleCnt="3">
        <dgm:presLayoutVars>
          <dgm:bulletEnabled val="1"/>
        </dgm:presLayoutVars>
      </dgm:prSet>
      <dgm:spPr/>
    </dgm:pt>
    <dgm:pt modelId="{C646D5C4-ADD7-4F23-9538-052E7B2B530B}" type="pres">
      <dgm:prSet presAssocID="{EA3BF11E-F761-4276-96B4-FE9E144D1219}" presName="spaceBetweenRectangles" presStyleCnt="0"/>
      <dgm:spPr/>
    </dgm:pt>
    <dgm:pt modelId="{0D384CE0-6262-4A37-BA3D-185DDB74C1FD}" type="pres">
      <dgm:prSet presAssocID="{3BE02AA2-FECD-4D1E-BE7A-E8834618371B}" presName="parentLin" presStyleCnt="0"/>
      <dgm:spPr/>
    </dgm:pt>
    <dgm:pt modelId="{A84CA9A0-0A94-4A78-B395-948FC1CBC3E8}" type="pres">
      <dgm:prSet presAssocID="{3BE02AA2-FECD-4D1E-BE7A-E8834618371B}" presName="parentLeftMargin" presStyleLbl="node1" presStyleIdx="0" presStyleCnt="3"/>
      <dgm:spPr/>
    </dgm:pt>
    <dgm:pt modelId="{66C52777-5ADF-42B7-888B-96B12038E7ED}" type="pres">
      <dgm:prSet presAssocID="{3BE02AA2-FECD-4D1E-BE7A-E8834618371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2DD7239-8050-43B6-8D31-4E7B11572338}" type="pres">
      <dgm:prSet presAssocID="{3BE02AA2-FECD-4D1E-BE7A-E8834618371B}" presName="negativeSpace" presStyleCnt="0"/>
      <dgm:spPr/>
    </dgm:pt>
    <dgm:pt modelId="{BFF99EB7-A83A-42EB-99C4-9C9F7F4ADC86}" type="pres">
      <dgm:prSet presAssocID="{3BE02AA2-FECD-4D1E-BE7A-E8834618371B}" presName="childText" presStyleLbl="conFgAcc1" presStyleIdx="1" presStyleCnt="3">
        <dgm:presLayoutVars>
          <dgm:bulletEnabled val="1"/>
        </dgm:presLayoutVars>
      </dgm:prSet>
      <dgm:spPr/>
    </dgm:pt>
    <dgm:pt modelId="{61FFC396-9841-49FC-8457-3B77921BB257}" type="pres">
      <dgm:prSet presAssocID="{EA4E6352-93E4-47D4-BD08-9DC7C0262B47}" presName="spaceBetweenRectangles" presStyleCnt="0"/>
      <dgm:spPr/>
    </dgm:pt>
    <dgm:pt modelId="{76629283-F6FC-4E8C-89CD-2B62DE377240}" type="pres">
      <dgm:prSet presAssocID="{17800ABB-CEA5-489D-B94B-0F64ED2B2E4B}" presName="parentLin" presStyleCnt="0"/>
      <dgm:spPr/>
    </dgm:pt>
    <dgm:pt modelId="{A7983F0B-8CBE-4080-B69D-E12C8902A382}" type="pres">
      <dgm:prSet presAssocID="{17800ABB-CEA5-489D-B94B-0F64ED2B2E4B}" presName="parentLeftMargin" presStyleLbl="node1" presStyleIdx="1" presStyleCnt="3"/>
      <dgm:spPr/>
    </dgm:pt>
    <dgm:pt modelId="{078D5926-7FFE-4294-B3AD-45C66BE642EA}" type="pres">
      <dgm:prSet presAssocID="{17800ABB-CEA5-489D-B94B-0F64ED2B2E4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A9F1383-3C76-4A21-ACC6-9AF353BDFB30}" type="pres">
      <dgm:prSet presAssocID="{17800ABB-CEA5-489D-B94B-0F64ED2B2E4B}" presName="negativeSpace" presStyleCnt="0"/>
      <dgm:spPr/>
    </dgm:pt>
    <dgm:pt modelId="{299CF855-8E63-4DA5-9FE5-BDEEAB9480E1}" type="pres">
      <dgm:prSet presAssocID="{17800ABB-CEA5-489D-B94B-0F64ED2B2E4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524111E-E811-4D82-B3D3-FE72FAD0EBCA}" srcId="{17800ABB-CEA5-489D-B94B-0F64ED2B2E4B}" destId="{DD1B6C9B-F6EC-49F5-AE19-4624167396A1}" srcOrd="0" destOrd="0" parTransId="{EF6C9DED-5AC0-4A1D-A125-C410F0603483}" sibTransId="{6C991E25-606E-4FA9-B9CE-CA02D3CBDDBD}"/>
    <dgm:cxn modelId="{B1C5A636-9F94-49D4-841A-6765E66C00E4}" type="presOf" srcId="{44D08E42-F2A4-483C-AEDB-2747CF426D31}" destId="{7988599D-AB9E-44B6-AAA1-5ECC1D9D5ECA}" srcOrd="0" destOrd="0" presId="urn:microsoft.com/office/officeart/2005/8/layout/list1"/>
    <dgm:cxn modelId="{83006F69-97D3-46C2-9E1F-29A3016DC77B}" type="presOf" srcId="{DB2E3A41-C844-4A79-AB8D-107158C39721}" destId="{299CF855-8E63-4DA5-9FE5-BDEEAB9480E1}" srcOrd="0" destOrd="1" presId="urn:microsoft.com/office/officeart/2005/8/layout/list1"/>
    <dgm:cxn modelId="{029CAA6D-DEF4-4071-9C2C-190402551961}" type="presOf" srcId="{17800ABB-CEA5-489D-B94B-0F64ED2B2E4B}" destId="{A7983F0B-8CBE-4080-B69D-E12C8902A382}" srcOrd="0" destOrd="0" presId="urn:microsoft.com/office/officeart/2005/8/layout/list1"/>
    <dgm:cxn modelId="{C9619253-22DA-4814-9A64-5D39D914F888}" srcId="{44D08E42-F2A4-483C-AEDB-2747CF426D31}" destId="{74896C0A-B7BC-4703-B0D1-300AFCA1FC49}" srcOrd="0" destOrd="0" parTransId="{F7DE7D87-68AB-4ADE-AD58-98FEF9B73746}" sibTransId="{EA3BF11E-F761-4276-96B4-FE9E144D1219}"/>
    <dgm:cxn modelId="{A7A02F75-C5B3-42BC-BD1B-3493B76D5934}" type="presOf" srcId="{17800ABB-CEA5-489D-B94B-0F64ED2B2E4B}" destId="{078D5926-7FFE-4294-B3AD-45C66BE642EA}" srcOrd="1" destOrd="0" presId="urn:microsoft.com/office/officeart/2005/8/layout/list1"/>
    <dgm:cxn modelId="{46A936A0-AF1E-4A71-B632-60EEE842413A}" type="presOf" srcId="{DD1B6C9B-F6EC-49F5-AE19-4624167396A1}" destId="{299CF855-8E63-4DA5-9FE5-BDEEAB9480E1}" srcOrd="0" destOrd="0" presId="urn:microsoft.com/office/officeart/2005/8/layout/list1"/>
    <dgm:cxn modelId="{A36DCFAD-61F3-4860-B3F8-1009C998A3AE}" type="presOf" srcId="{3BE02AA2-FECD-4D1E-BE7A-E8834618371B}" destId="{66C52777-5ADF-42B7-888B-96B12038E7ED}" srcOrd="1" destOrd="0" presId="urn:microsoft.com/office/officeart/2005/8/layout/list1"/>
    <dgm:cxn modelId="{95FCF4AE-3E85-4D2B-91AF-5D8973DCBBDA}" srcId="{44D08E42-F2A4-483C-AEDB-2747CF426D31}" destId="{3BE02AA2-FECD-4D1E-BE7A-E8834618371B}" srcOrd="1" destOrd="0" parTransId="{6B28EDE2-B2CF-4319-8BFF-ECFD8C558618}" sibTransId="{EA4E6352-93E4-47D4-BD08-9DC7C0262B47}"/>
    <dgm:cxn modelId="{A680C3B3-0B3D-48BC-92FC-8070B374347A}" type="presOf" srcId="{3BE02AA2-FECD-4D1E-BE7A-E8834618371B}" destId="{A84CA9A0-0A94-4A78-B395-948FC1CBC3E8}" srcOrd="0" destOrd="0" presId="urn:microsoft.com/office/officeart/2005/8/layout/list1"/>
    <dgm:cxn modelId="{03ED7EC1-C312-40C9-AA1F-981479AC7F94}" type="presOf" srcId="{74896C0A-B7BC-4703-B0D1-300AFCA1FC49}" destId="{275C8064-BF34-4E4E-B5A6-035888980602}" srcOrd="0" destOrd="0" presId="urn:microsoft.com/office/officeart/2005/8/layout/list1"/>
    <dgm:cxn modelId="{9927DFDE-BD01-45A9-B2F9-5A23D3E1AF44}" type="presOf" srcId="{74896C0A-B7BC-4703-B0D1-300AFCA1FC49}" destId="{B47A15B6-06ED-4EE1-B4AB-15978F174906}" srcOrd="1" destOrd="0" presId="urn:microsoft.com/office/officeart/2005/8/layout/list1"/>
    <dgm:cxn modelId="{18EE48E6-74E9-4283-AE06-79F2D98654CD}" srcId="{44D08E42-F2A4-483C-AEDB-2747CF426D31}" destId="{17800ABB-CEA5-489D-B94B-0F64ED2B2E4B}" srcOrd="2" destOrd="0" parTransId="{64321457-7CB2-4265-90BC-7767450CBCFA}" sibTransId="{843021C8-A1D9-4675-9CAC-A4275CC25E66}"/>
    <dgm:cxn modelId="{1AF1F9FF-DEA6-45FD-900E-5971DB0C4417}" srcId="{17800ABB-CEA5-489D-B94B-0F64ED2B2E4B}" destId="{DB2E3A41-C844-4A79-AB8D-107158C39721}" srcOrd="1" destOrd="0" parTransId="{5C343B95-A712-480A-A5A1-B34A37703E24}" sibTransId="{6378B295-C480-429A-BB4A-6C2FBCAF6E3A}"/>
    <dgm:cxn modelId="{086454BC-B144-4171-85B9-DB342E0E490A}" type="presParOf" srcId="{7988599D-AB9E-44B6-AAA1-5ECC1D9D5ECA}" destId="{5BB69204-A24A-400D-A86E-1DCDC7FAE92C}" srcOrd="0" destOrd="0" presId="urn:microsoft.com/office/officeart/2005/8/layout/list1"/>
    <dgm:cxn modelId="{CFD55BA0-8396-49A1-BE83-8E1E8E5D10E1}" type="presParOf" srcId="{5BB69204-A24A-400D-A86E-1DCDC7FAE92C}" destId="{275C8064-BF34-4E4E-B5A6-035888980602}" srcOrd="0" destOrd="0" presId="urn:microsoft.com/office/officeart/2005/8/layout/list1"/>
    <dgm:cxn modelId="{447D89DA-519F-4D26-99D8-F9F46ECA79C4}" type="presParOf" srcId="{5BB69204-A24A-400D-A86E-1DCDC7FAE92C}" destId="{B47A15B6-06ED-4EE1-B4AB-15978F174906}" srcOrd="1" destOrd="0" presId="urn:microsoft.com/office/officeart/2005/8/layout/list1"/>
    <dgm:cxn modelId="{63E2396D-D377-4544-A065-03F4DEFECB82}" type="presParOf" srcId="{7988599D-AB9E-44B6-AAA1-5ECC1D9D5ECA}" destId="{A5EFFA81-34A6-424B-AFF7-F96F6E6E3E9C}" srcOrd="1" destOrd="0" presId="urn:microsoft.com/office/officeart/2005/8/layout/list1"/>
    <dgm:cxn modelId="{26851A8B-FCB7-4C9C-9389-DFEDC1E3BF35}" type="presParOf" srcId="{7988599D-AB9E-44B6-AAA1-5ECC1D9D5ECA}" destId="{2992E1A4-A155-4DE3-9BA0-BE36CFFA7EF7}" srcOrd="2" destOrd="0" presId="urn:microsoft.com/office/officeart/2005/8/layout/list1"/>
    <dgm:cxn modelId="{67BA8405-7187-445B-A83F-9AB815FCF30C}" type="presParOf" srcId="{7988599D-AB9E-44B6-AAA1-5ECC1D9D5ECA}" destId="{C646D5C4-ADD7-4F23-9538-052E7B2B530B}" srcOrd="3" destOrd="0" presId="urn:microsoft.com/office/officeart/2005/8/layout/list1"/>
    <dgm:cxn modelId="{2D926520-3F77-4627-86BC-0A533F83A93F}" type="presParOf" srcId="{7988599D-AB9E-44B6-AAA1-5ECC1D9D5ECA}" destId="{0D384CE0-6262-4A37-BA3D-185DDB74C1FD}" srcOrd="4" destOrd="0" presId="urn:microsoft.com/office/officeart/2005/8/layout/list1"/>
    <dgm:cxn modelId="{12A07BD7-5F5D-4763-9076-27AB81881069}" type="presParOf" srcId="{0D384CE0-6262-4A37-BA3D-185DDB74C1FD}" destId="{A84CA9A0-0A94-4A78-B395-948FC1CBC3E8}" srcOrd="0" destOrd="0" presId="urn:microsoft.com/office/officeart/2005/8/layout/list1"/>
    <dgm:cxn modelId="{110B6737-5B4E-440D-B4D1-6FD3E11E07DE}" type="presParOf" srcId="{0D384CE0-6262-4A37-BA3D-185DDB74C1FD}" destId="{66C52777-5ADF-42B7-888B-96B12038E7ED}" srcOrd="1" destOrd="0" presId="urn:microsoft.com/office/officeart/2005/8/layout/list1"/>
    <dgm:cxn modelId="{CD389A8F-E6B3-494F-A376-E85386AFE502}" type="presParOf" srcId="{7988599D-AB9E-44B6-AAA1-5ECC1D9D5ECA}" destId="{12DD7239-8050-43B6-8D31-4E7B11572338}" srcOrd="5" destOrd="0" presId="urn:microsoft.com/office/officeart/2005/8/layout/list1"/>
    <dgm:cxn modelId="{7801555E-692B-4EC2-A4A5-A02B7FE61721}" type="presParOf" srcId="{7988599D-AB9E-44B6-AAA1-5ECC1D9D5ECA}" destId="{BFF99EB7-A83A-42EB-99C4-9C9F7F4ADC86}" srcOrd="6" destOrd="0" presId="urn:microsoft.com/office/officeart/2005/8/layout/list1"/>
    <dgm:cxn modelId="{46EC25C1-DF39-44CE-8788-FD81A770035B}" type="presParOf" srcId="{7988599D-AB9E-44B6-AAA1-5ECC1D9D5ECA}" destId="{61FFC396-9841-49FC-8457-3B77921BB257}" srcOrd="7" destOrd="0" presId="urn:microsoft.com/office/officeart/2005/8/layout/list1"/>
    <dgm:cxn modelId="{A6D82254-0D81-4EB3-820F-15FA77AD59D9}" type="presParOf" srcId="{7988599D-AB9E-44B6-AAA1-5ECC1D9D5ECA}" destId="{76629283-F6FC-4E8C-89CD-2B62DE377240}" srcOrd="8" destOrd="0" presId="urn:microsoft.com/office/officeart/2005/8/layout/list1"/>
    <dgm:cxn modelId="{055D8DA0-C8B9-45A2-9B28-6D82922D841A}" type="presParOf" srcId="{76629283-F6FC-4E8C-89CD-2B62DE377240}" destId="{A7983F0B-8CBE-4080-B69D-E12C8902A382}" srcOrd="0" destOrd="0" presId="urn:microsoft.com/office/officeart/2005/8/layout/list1"/>
    <dgm:cxn modelId="{299C3764-AD1A-46B6-B3AA-A9DB5D4D28BB}" type="presParOf" srcId="{76629283-F6FC-4E8C-89CD-2B62DE377240}" destId="{078D5926-7FFE-4294-B3AD-45C66BE642EA}" srcOrd="1" destOrd="0" presId="urn:microsoft.com/office/officeart/2005/8/layout/list1"/>
    <dgm:cxn modelId="{62DA47C1-FFF9-4F31-A022-CCC53D7523B5}" type="presParOf" srcId="{7988599D-AB9E-44B6-AAA1-5ECC1D9D5ECA}" destId="{6A9F1383-3C76-4A21-ACC6-9AF353BDFB30}" srcOrd="9" destOrd="0" presId="urn:microsoft.com/office/officeart/2005/8/layout/list1"/>
    <dgm:cxn modelId="{E0F2B170-733F-48F4-950B-1BF5A88DE24E}" type="presParOf" srcId="{7988599D-AB9E-44B6-AAA1-5ECC1D9D5ECA}" destId="{299CF855-8E63-4DA5-9FE5-BDEEAB9480E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6581DD-C035-4820-9184-B35BF35EA747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256F7D6-F635-4527-985D-67E66AC6EEDD}">
      <dgm:prSet/>
      <dgm:spPr/>
      <dgm:t>
        <a:bodyPr/>
        <a:lstStyle/>
        <a:p>
          <a:r>
            <a:rPr lang="en-US" b="0" i="0" baseline="0"/>
            <a:t>Khách hàng gọi 19002004</a:t>
          </a:r>
          <a:endParaRPr lang="en-US"/>
        </a:p>
      </dgm:t>
    </dgm:pt>
    <dgm:pt modelId="{DE6CF4FE-54A2-4369-AA19-CBF9157FB0EA}" type="parTrans" cxnId="{A15A361A-F97E-44E5-B349-8A0BC2BAB762}">
      <dgm:prSet/>
      <dgm:spPr/>
      <dgm:t>
        <a:bodyPr/>
        <a:lstStyle/>
        <a:p>
          <a:endParaRPr lang="en-US"/>
        </a:p>
      </dgm:t>
    </dgm:pt>
    <dgm:pt modelId="{D34291FA-ECAE-4C5A-9DB5-A461FFAB4223}" type="sibTrans" cxnId="{A15A361A-F97E-44E5-B349-8A0BC2BAB762}">
      <dgm:prSet/>
      <dgm:spPr/>
      <dgm:t>
        <a:bodyPr/>
        <a:lstStyle/>
        <a:p>
          <a:endParaRPr lang="en-US"/>
        </a:p>
      </dgm:t>
    </dgm:pt>
    <dgm:pt modelId="{292631A7-BB54-4E5B-89EC-1633E79F89CF}">
      <dgm:prSet/>
      <dgm:spPr/>
      <dgm:t>
        <a:bodyPr/>
        <a:lstStyle/>
        <a:p>
          <a:r>
            <a:rPr lang="en-US" b="0" i="0" baseline="0"/>
            <a:t>Hệ thống </a:t>
          </a:r>
          <a:r>
            <a:rPr lang="en-US" b="1" i="0" baseline="0"/>
            <a:t>phát nhạc chào (welcome)</a:t>
          </a:r>
          <a:endParaRPr lang="en-US"/>
        </a:p>
      </dgm:t>
    </dgm:pt>
    <dgm:pt modelId="{51E0FF8B-9D99-40FD-B303-2B6A1FF30170}" type="parTrans" cxnId="{98CDF013-05F3-4AEE-A317-3A48630FBD66}">
      <dgm:prSet/>
      <dgm:spPr/>
      <dgm:t>
        <a:bodyPr/>
        <a:lstStyle/>
        <a:p>
          <a:endParaRPr lang="en-US"/>
        </a:p>
      </dgm:t>
    </dgm:pt>
    <dgm:pt modelId="{3E1C2318-1647-4623-8FB3-8916C1D44981}" type="sibTrans" cxnId="{98CDF013-05F3-4AEE-A317-3A48630FBD66}">
      <dgm:prSet/>
      <dgm:spPr/>
      <dgm:t>
        <a:bodyPr/>
        <a:lstStyle/>
        <a:p>
          <a:endParaRPr lang="en-US"/>
        </a:p>
      </dgm:t>
    </dgm:pt>
    <dgm:pt modelId="{69C026AA-69F5-4150-B729-AFCCAE32201D}">
      <dgm:prSet/>
      <dgm:spPr/>
      <dgm:t>
        <a:bodyPr/>
        <a:lstStyle/>
        <a:p>
          <a:r>
            <a:rPr lang="en-US" b="0" i="0" baseline="0"/>
            <a:t>IVR menu:</a:t>
          </a:r>
          <a:endParaRPr lang="en-US"/>
        </a:p>
      </dgm:t>
    </dgm:pt>
    <dgm:pt modelId="{0EDD5FA9-D3DC-4D60-8C03-A84E2E5C3230}" type="parTrans" cxnId="{E79F0805-2116-49D0-99E4-8248D7D898A4}">
      <dgm:prSet/>
      <dgm:spPr/>
      <dgm:t>
        <a:bodyPr/>
        <a:lstStyle/>
        <a:p>
          <a:endParaRPr lang="en-US"/>
        </a:p>
      </dgm:t>
    </dgm:pt>
    <dgm:pt modelId="{78182ACF-4405-47D3-A4D2-07519CA64495}" type="sibTrans" cxnId="{E79F0805-2116-49D0-99E4-8248D7D898A4}">
      <dgm:prSet/>
      <dgm:spPr/>
      <dgm:t>
        <a:bodyPr/>
        <a:lstStyle/>
        <a:p>
          <a:endParaRPr lang="en-US"/>
        </a:p>
      </dgm:t>
    </dgm:pt>
    <dgm:pt modelId="{94D49D0F-A7E8-483D-BD15-0671EEFEE672}">
      <dgm:prSet/>
      <dgm:spPr/>
      <dgm:t>
        <a:bodyPr/>
        <a:lstStyle/>
        <a:p>
          <a:r>
            <a:rPr lang="en-US" b="0" i="0" baseline="0"/>
            <a:t>Phím 1 → Kinh doanh</a:t>
          </a:r>
          <a:endParaRPr lang="en-US"/>
        </a:p>
      </dgm:t>
    </dgm:pt>
    <dgm:pt modelId="{994C0D79-D787-44A0-8806-86C79677B1FE}" type="parTrans" cxnId="{63D75312-F79B-4646-AEF3-2C9CD9282181}">
      <dgm:prSet/>
      <dgm:spPr/>
      <dgm:t>
        <a:bodyPr/>
        <a:lstStyle/>
        <a:p>
          <a:endParaRPr lang="en-US"/>
        </a:p>
      </dgm:t>
    </dgm:pt>
    <dgm:pt modelId="{787714E4-D545-46E2-9A24-EE0BEEE31D22}" type="sibTrans" cxnId="{63D75312-F79B-4646-AEF3-2C9CD9282181}">
      <dgm:prSet/>
      <dgm:spPr/>
      <dgm:t>
        <a:bodyPr/>
        <a:lstStyle/>
        <a:p>
          <a:endParaRPr lang="en-US"/>
        </a:p>
      </dgm:t>
    </dgm:pt>
    <dgm:pt modelId="{123DE158-BA02-490E-969C-1F6B3BDD5543}">
      <dgm:prSet/>
      <dgm:spPr/>
      <dgm:t>
        <a:bodyPr/>
        <a:lstStyle/>
        <a:p>
          <a:r>
            <a:rPr lang="en-US" b="0" i="0" baseline="0"/>
            <a:t>Phím 2 → Chăm sóc khách hàng</a:t>
          </a:r>
          <a:endParaRPr lang="en-US"/>
        </a:p>
      </dgm:t>
    </dgm:pt>
    <dgm:pt modelId="{E24001E5-BC00-4824-BBE4-A6B153227DA0}" type="parTrans" cxnId="{E62ACB74-BA58-4515-AB25-0078247AB68D}">
      <dgm:prSet/>
      <dgm:spPr/>
      <dgm:t>
        <a:bodyPr/>
        <a:lstStyle/>
        <a:p>
          <a:endParaRPr lang="en-US"/>
        </a:p>
      </dgm:t>
    </dgm:pt>
    <dgm:pt modelId="{F87FFA3E-720C-48F6-9A28-7621F1926680}" type="sibTrans" cxnId="{E62ACB74-BA58-4515-AB25-0078247AB68D}">
      <dgm:prSet/>
      <dgm:spPr/>
      <dgm:t>
        <a:bodyPr/>
        <a:lstStyle/>
        <a:p>
          <a:endParaRPr lang="en-US"/>
        </a:p>
      </dgm:t>
    </dgm:pt>
    <dgm:pt modelId="{DA4DCC43-3D69-4233-B22A-95AA85EB8867}">
      <dgm:prSet/>
      <dgm:spPr/>
      <dgm:t>
        <a:bodyPr/>
        <a:lstStyle/>
        <a:p>
          <a:r>
            <a:rPr lang="en-US" b="0" i="0" baseline="0"/>
            <a:t>Phím 0 → Lễ tân</a:t>
          </a:r>
          <a:endParaRPr lang="en-US"/>
        </a:p>
      </dgm:t>
    </dgm:pt>
    <dgm:pt modelId="{93D48099-8858-4407-9FE5-AFE7D27C75A6}" type="parTrans" cxnId="{355B3A70-0346-4D6F-B3BD-0D020D4DD44A}">
      <dgm:prSet/>
      <dgm:spPr/>
      <dgm:t>
        <a:bodyPr/>
        <a:lstStyle/>
        <a:p>
          <a:endParaRPr lang="en-US"/>
        </a:p>
      </dgm:t>
    </dgm:pt>
    <dgm:pt modelId="{BA5A1DCF-055E-4518-8E4F-444D2FF3313B}" type="sibTrans" cxnId="{355B3A70-0346-4D6F-B3BD-0D020D4DD44A}">
      <dgm:prSet/>
      <dgm:spPr/>
      <dgm:t>
        <a:bodyPr/>
        <a:lstStyle/>
        <a:p>
          <a:endParaRPr lang="en-US"/>
        </a:p>
      </dgm:t>
    </dgm:pt>
    <dgm:pt modelId="{4CB72799-D132-4C11-A876-1B3BD3EE27D1}">
      <dgm:prSet/>
      <dgm:spPr/>
      <dgm:t>
        <a:bodyPr/>
        <a:lstStyle/>
        <a:p>
          <a:r>
            <a:rPr lang="en-US" b="0" i="0" baseline="0"/>
            <a:t>Nếu bấm sai phím → Báo lỗi và chuyển về menu</a:t>
          </a:r>
          <a:endParaRPr lang="en-US"/>
        </a:p>
      </dgm:t>
    </dgm:pt>
    <dgm:pt modelId="{4A67EAFB-8D6E-4CC0-922F-84396D2D740E}" type="parTrans" cxnId="{4097F69E-E479-41F3-9393-D4C88F32149A}">
      <dgm:prSet/>
      <dgm:spPr/>
      <dgm:t>
        <a:bodyPr/>
        <a:lstStyle/>
        <a:p>
          <a:endParaRPr lang="en-US"/>
        </a:p>
      </dgm:t>
    </dgm:pt>
    <dgm:pt modelId="{A2261E09-0F5B-43BA-AC94-4ACF6A5468A4}" type="sibTrans" cxnId="{4097F69E-E479-41F3-9393-D4C88F32149A}">
      <dgm:prSet/>
      <dgm:spPr/>
      <dgm:t>
        <a:bodyPr/>
        <a:lstStyle/>
        <a:p>
          <a:endParaRPr lang="en-US"/>
        </a:p>
      </dgm:t>
    </dgm:pt>
    <dgm:pt modelId="{38EF280F-015C-4249-B156-458FCA6B3B8A}">
      <dgm:prSet/>
      <dgm:spPr/>
      <dgm:t>
        <a:bodyPr/>
        <a:lstStyle/>
        <a:p>
          <a:pPr>
            <a:buNone/>
          </a:pPr>
          <a:r>
            <a:rPr lang="en-US" b="0" i="0" baseline="0"/>
            <a:t>Nếu không bấm phím → tự động chuyển lễ tân</a:t>
          </a:r>
          <a:endParaRPr lang="en-US"/>
        </a:p>
      </dgm:t>
    </dgm:pt>
    <dgm:pt modelId="{87213F40-FEBC-4C04-8D7F-15ADC1EEAC6A}" type="parTrans" cxnId="{66EBEA71-1C35-4C03-9564-B82BD18627EC}">
      <dgm:prSet/>
      <dgm:spPr/>
      <dgm:t>
        <a:bodyPr/>
        <a:lstStyle/>
        <a:p>
          <a:endParaRPr lang="en-US"/>
        </a:p>
      </dgm:t>
    </dgm:pt>
    <dgm:pt modelId="{E90A048E-4203-45FC-82C6-3C7D27A35A20}" type="sibTrans" cxnId="{66EBEA71-1C35-4C03-9564-B82BD18627EC}">
      <dgm:prSet/>
      <dgm:spPr/>
      <dgm:t>
        <a:bodyPr/>
        <a:lstStyle/>
        <a:p>
          <a:endParaRPr lang="en-US"/>
        </a:p>
      </dgm:t>
    </dgm:pt>
    <dgm:pt modelId="{9A35D760-8782-404B-A079-B8D770BFF590}" type="pres">
      <dgm:prSet presAssocID="{106581DD-C035-4820-9184-B35BF35EA747}" presName="diagram" presStyleCnt="0">
        <dgm:presLayoutVars>
          <dgm:dir/>
          <dgm:resizeHandles val="exact"/>
        </dgm:presLayoutVars>
      </dgm:prSet>
      <dgm:spPr/>
    </dgm:pt>
    <dgm:pt modelId="{F7E38D7F-3C69-4E5F-8276-0EB0D57272F1}" type="pres">
      <dgm:prSet presAssocID="{7256F7D6-F635-4527-985D-67E66AC6EEDD}" presName="node" presStyleLbl="node1" presStyleIdx="0" presStyleCnt="8">
        <dgm:presLayoutVars>
          <dgm:bulletEnabled val="1"/>
        </dgm:presLayoutVars>
      </dgm:prSet>
      <dgm:spPr/>
    </dgm:pt>
    <dgm:pt modelId="{2E4AB4FD-FE31-419E-ACCC-BB968DEE57CA}" type="pres">
      <dgm:prSet presAssocID="{D34291FA-ECAE-4C5A-9DB5-A461FFAB4223}" presName="sibTrans" presStyleCnt="0"/>
      <dgm:spPr/>
    </dgm:pt>
    <dgm:pt modelId="{5CF184D1-6566-451D-88E2-BDCF1DBEF9BD}" type="pres">
      <dgm:prSet presAssocID="{292631A7-BB54-4E5B-89EC-1633E79F89CF}" presName="node" presStyleLbl="node1" presStyleIdx="1" presStyleCnt="8">
        <dgm:presLayoutVars>
          <dgm:bulletEnabled val="1"/>
        </dgm:presLayoutVars>
      </dgm:prSet>
      <dgm:spPr/>
    </dgm:pt>
    <dgm:pt modelId="{041D9501-35AB-4146-8BDB-58043D90CDEB}" type="pres">
      <dgm:prSet presAssocID="{3E1C2318-1647-4623-8FB3-8916C1D44981}" presName="sibTrans" presStyleCnt="0"/>
      <dgm:spPr/>
    </dgm:pt>
    <dgm:pt modelId="{F28B3957-3166-403F-857D-6B721F59B3D1}" type="pres">
      <dgm:prSet presAssocID="{69C026AA-69F5-4150-B729-AFCCAE32201D}" presName="node" presStyleLbl="node1" presStyleIdx="2" presStyleCnt="8">
        <dgm:presLayoutVars>
          <dgm:bulletEnabled val="1"/>
        </dgm:presLayoutVars>
      </dgm:prSet>
      <dgm:spPr/>
    </dgm:pt>
    <dgm:pt modelId="{95672384-5672-484B-B440-8725F07A2A1D}" type="pres">
      <dgm:prSet presAssocID="{78182ACF-4405-47D3-A4D2-07519CA64495}" presName="sibTrans" presStyleCnt="0"/>
      <dgm:spPr/>
    </dgm:pt>
    <dgm:pt modelId="{84FA5A9F-56F5-4B4E-B9D2-EBC7533E74EA}" type="pres">
      <dgm:prSet presAssocID="{94D49D0F-A7E8-483D-BD15-0671EEFEE672}" presName="node" presStyleLbl="node1" presStyleIdx="3" presStyleCnt="8">
        <dgm:presLayoutVars>
          <dgm:bulletEnabled val="1"/>
        </dgm:presLayoutVars>
      </dgm:prSet>
      <dgm:spPr/>
    </dgm:pt>
    <dgm:pt modelId="{2039E134-EC92-4346-ABF1-1D3B4ECEC043}" type="pres">
      <dgm:prSet presAssocID="{787714E4-D545-46E2-9A24-EE0BEEE31D22}" presName="sibTrans" presStyleCnt="0"/>
      <dgm:spPr/>
    </dgm:pt>
    <dgm:pt modelId="{660154FA-3A90-4347-A050-C7E3CFE399A7}" type="pres">
      <dgm:prSet presAssocID="{123DE158-BA02-490E-969C-1F6B3BDD5543}" presName="node" presStyleLbl="node1" presStyleIdx="4" presStyleCnt="8">
        <dgm:presLayoutVars>
          <dgm:bulletEnabled val="1"/>
        </dgm:presLayoutVars>
      </dgm:prSet>
      <dgm:spPr/>
    </dgm:pt>
    <dgm:pt modelId="{FE72550F-90CF-4398-86AE-9C453513AA40}" type="pres">
      <dgm:prSet presAssocID="{F87FFA3E-720C-48F6-9A28-7621F1926680}" presName="sibTrans" presStyleCnt="0"/>
      <dgm:spPr/>
    </dgm:pt>
    <dgm:pt modelId="{C542793F-1EE5-4407-B3E7-20B3C56C84A3}" type="pres">
      <dgm:prSet presAssocID="{DA4DCC43-3D69-4233-B22A-95AA85EB8867}" presName="node" presStyleLbl="node1" presStyleIdx="5" presStyleCnt="8">
        <dgm:presLayoutVars>
          <dgm:bulletEnabled val="1"/>
        </dgm:presLayoutVars>
      </dgm:prSet>
      <dgm:spPr/>
    </dgm:pt>
    <dgm:pt modelId="{138F7C21-0B57-4CCB-B927-11A892FEA402}" type="pres">
      <dgm:prSet presAssocID="{BA5A1DCF-055E-4518-8E4F-444D2FF3313B}" presName="sibTrans" presStyleCnt="0"/>
      <dgm:spPr/>
    </dgm:pt>
    <dgm:pt modelId="{6B401018-87F4-48A5-8BA6-0D1285EE21A2}" type="pres">
      <dgm:prSet presAssocID="{38EF280F-015C-4249-B156-458FCA6B3B8A}" presName="node" presStyleLbl="node1" presStyleIdx="6" presStyleCnt="8">
        <dgm:presLayoutVars>
          <dgm:bulletEnabled val="1"/>
        </dgm:presLayoutVars>
      </dgm:prSet>
      <dgm:spPr/>
    </dgm:pt>
    <dgm:pt modelId="{F35DBD06-2115-4B94-B791-231F10651253}" type="pres">
      <dgm:prSet presAssocID="{E90A048E-4203-45FC-82C6-3C7D27A35A20}" presName="sibTrans" presStyleCnt="0"/>
      <dgm:spPr/>
    </dgm:pt>
    <dgm:pt modelId="{A6560548-D49C-426F-9C2E-C483E88A1F11}" type="pres">
      <dgm:prSet presAssocID="{4CB72799-D132-4C11-A876-1B3BD3EE27D1}" presName="node" presStyleLbl="node1" presStyleIdx="7" presStyleCnt="8">
        <dgm:presLayoutVars>
          <dgm:bulletEnabled val="1"/>
        </dgm:presLayoutVars>
      </dgm:prSet>
      <dgm:spPr/>
    </dgm:pt>
  </dgm:ptLst>
  <dgm:cxnLst>
    <dgm:cxn modelId="{E79F0805-2116-49D0-99E4-8248D7D898A4}" srcId="{106581DD-C035-4820-9184-B35BF35EA747}" destId="{69C026AA-69F5-4150-B729-AFCCAE32201D}" srcOrd="2" destOrd="0" parTransId="{0EDD5FA9-D3DC-4D60-8C03-A84E2E5C3230}" sibTransId="{78182ACF-4405-47D3-A4D2-07519CA64495}"/>
    <dgm:cxn modelId="{B029E90E-BF40-48CA-8E91-E543AB1927EB}" type="presOf" srcId="{69C026AA-69F5-4150-B729-AFCCAE32201D}" destId="{F28B3957-3166-403F-857D-6B721F59B3D1}" srcOrd="0" destOrd="0" presId="urn:microsoft.com/office/officeart/2005/8/layout/default"/>
    <dgm:cxn modelId="{63D75312-F79B-4646-AEF3-2C9CD9282181}" srcId="{106581DD-C035-4820-9184-B35BF35EA747}" destId="{94D49D0F-A7E8-483D-BD15-0671EEFEE672}" srcOrd="3" destOrd="0" parTransId="{994C0D79-D787-44A0-8806-86C79677B1FE}" sibTransId="{787714E4-D545-46E2-9A24-EE0BEEE31D22}"/>
    <dgm:cxn modelId="{98CDF013-05F3-4AEE-A317-3A48630FBD66}" srcId="{106581DD-C035-4820-9184-B35BF35EA747}" destId="{292631A7-BB54-4E5B-89EC-1633E79F89CF}" srcOrd="1" destOrd="0" parTransId="{51E0FF8B-9D99-40FD-B303-2B6A1FF30170}" sibTransId="{3E1C2318-1647-4623-8FB3-8916C1D44981}"/>
    <dgm:cxn modelId="{A15A361A-F97E-44E5-B349-8A0BC2BAB762}" srcId="{106581DD-C035-4820-9184-B35BF35EA747}" destId="{7256F7D6-F635-4527-985D-67E66AC6EEDD}" srcOrd="0" destOrd="0" parTransId="{DE6CF4FE-54A2-4369-AA19-CBF9157FB0EA}" sibTransId="{D34291FA-ECAE-4C5A-9DB5-A461FFAB4223}"/>
    <dgm:cxn modelId="{2D2B9620-6A9B-436A-9875-CCB6C543FA93}" type="presOf" srcId="{106581DD-C035-4820-9184-B35BF35EA747}" destId="{9A35D760-8782-404B-A079-B8D770BFF590}" srcOrd="0" destOrd="0" presId="urn:microsoft.com/office/officeart/2005/8/layout/default"/>
    <dgm:cxn modelId="{778BDC40-7414-461A-8772-A2DAAE791917}" type="presOf" srcId="{DA4DCC43-3D69-4233-B22A-95AA85EB8867}" destId="{C542793F-1EE5-4407-B3E7-20B3C56C84A3}" srcOrd="0" destOrd="0" presId="urn:microsoft.com/office/officeart/2005/8/layout/default"/>
    <dgm:cxn modelId="{B4A1EB43-3BAC-4704-94D7-8D443888D9C9}" type="presOf" srcId="{94D49D0F-A7E8-483D-BD15-0671EEFEE672}" destId="{84FA5A9F-56F5-4B4E-B9D2-EBC7533E74EA}" srcOrd="0" destOrd="0" presId="urn:microsoft.com/office/officeart/2005/8/layout/default"/>
    <dgm:cxn modelId="{355B3A70-0346-4D6F-B3BD-0D020D4DD44A}" srcId="{106581DD-C035-4820-9184-B35BF35EA747}" destId="{DA4DCC43-3D69-4233-B22A-95AA85EB8867}" srcOrd="5" destOrd="0" parTransId="{93D48099-8858-4407-9FE5-AFE7D27C75A6}" sibTransId="{BA5A1DCF-055E-4518-8E4F-444D2FF3313B}"/>
    <dgm:cxn modelId="{66EBEA71-1C35-4C03-9564-B82BD18627EC}" srcId="{106581DD-C035-4820-9184-B35BF35EA747}" destId="{38EF280F-015C-4249-B156-458FCA6B3B8A}" srcOrd="6" destOrd="0" parTransId="{87213F40-FEBC-4C04-8D7F-15ADC1EEAC6A}" sibTransId="{E90A048E-4203-45FC-82C6-3C7D27A35A20}"/>
    <dgm:cxn modelId="{E62ACB74-BA58-4515-AB25-0078247AB68D}" srcId="{106581DD-C035-4820-9184-B35BF35EA747}" destId="{123DE158-BA02-490E-969C-1F6B3BDD5543}" srcOrd="4" destOrd="0" parTransId="{E24001E5-BC00-4824-BBE4-A6B153227DA0}" sibTransId="{F87FFA3E-720C-48F6-9A28-7621F1926680}"/>
    <dgm:cxn modelId="{8AC4CF78-B8B1-403C-83FF-79E886B1926C}" type="presOf" srcId="{7256F7D6-F635-4527-985D-67E66AC6EEDD}" destId="{F7E38D7F-3C69-4E5F-8276-0EB0D57272F1}" srcOrd="0" destOrd="0" presId="urn:microsoft.com/office/officeart/2005/8/layout/default"/>
    <dgm:cxn modelId="{C1FCD093-D053-4F61-AC71-D419879964A8}" type="presOf" srcId="{292631A7-BB54-4E5B-89EC-1633E79F89CF}" destId="{5CF184D1-6566-451D-88E2-BDCF1DBEF9BD}" srcOrd="0" destOrd="0" presId="urn:microsoft.com/office/officeart/2005/8/layout/default"/>
    <dgm:cxn modelId="{4097F69E-E479-41F3-9393-D4C88F32149A}" srcId="{106581DD-C035-4820-9184-B35BF35EA747}" destId="{4CB72799-D132-4C11-A876-1B3BD3EE27D1}" srcOrd="7" destOrd="0" parTransId="{4A67EAFB-8D6E-4CC0-922F-84396D2D740E}" sibTransId="{A2261E09-0F5B-43BA-AC94-4ACF6A5468A4}"/>
    <dgm:cxn modelId="{DD4EA2BF-9370-43E2-AEAC-93161AB4B748}" type="presOf" srcId="{4CB72799-D132-4C11-A876-1B3BD3EE27D1}" destId="{A6560548-D49C-426F-9C2E-C483E88A1F11}" srcOrd="0" destOrd="0" presId="urn:microsoft.com/office/officeart/2005/8/layout/default"/>
    <dgm:cxn modelId="{14CCADC2-8F12-4BDC-B2F8-5FEF3F00246B}" type="presOf" srcId="{38EF280F-015C-4249-B156-458FCA6B3B8A}" destId="{6B401018-87F4-48A5-8BA6-0D1285EE21A2}" srcOrd="0" destOrd="0" presId="urn:microsoft.com/office/officeart/2005/8/layout/default"/>
    <dgm:cxn modelId="{CF8DEDE0-3926-46AB-B32D-ED0C7CB26A06}" type="presOf" srcId="{123DE158-BA02-490E-969C-1F6B3BDD5543}" destId="{660154FA-3A90-4347-A050-C7E3CFE399A7}" srcOrd="0" destOrd="0" presId="urn:microsoft.com/office/officeart/2005/8/layout/default"/>
    <dgm:cxn modelId="{0F9FA1C0-6873-418F-9D58-43FCB2E53410}" type="presParOf" srcId="{9A35D760-8782-404B-A079-B8D770BFF590}" destId="{F7E38D7F-3C69-4E5F-8276-0EB0D57272F1}" srcOrd="0" destOrd="0" presId="urn:microsoft.com/office/officeart/2005/8/layout/default"/>
    <dgm:cxn modelId="{57D8AC2C-B9AB-4E35-BF09-FDE30B91B8A6}" type="presParOf" srcId="{9A35D760-8782-404B-A079-B8D770BFF590}" destId="{2E4AB4FD-FE31-419E-ACCC-BB968DEE57CA}" srcOrd="1" destOrd="0" presId="urn:microsoft.com/office/officeart/2005/8/layout/default"/>
    <dgm:cxn modelId="{C9F290FE-078B-419D-A0CF-D62FE5C0A8B1}" type="presParOf" srcId="{9A35D760-8782-404B-A079-B8D770BFF590}" destId="{5CF184D1-6566-451D-88E2-BDCF1DBEF9BD}" srcOrd="2" destOrd="0" presId="urn:microsoft.com/office/officeart/2005/8/layout/default"/>
    <dgm:cxn modelId="{CE1C7406-0590-4B06-8106-CFE70C39FF86}" type="presParOf" srcId="{9A35D760-8782-404B-A079-B8D770BFF590}" destId="{041D9501-35AB-4146-8BDB-58043D90CDEB}" srcOrd="3" destOrd="0" presId="urn:microsoft.com/office/officeart/2005/8/layout/default"/>
    <dgm:cxn modelId="{FECEB39F-A2A2-4AB4-920D-EBEA1A914FED}" type="presParOf" srcId="{9A35D760-8782-404B-A079-B8D770BFF590}" destId="{F28B3957-3166-403F-857D-6B721F59B3D1}" srcOrd="4" destOrd="0" presId="urn:microsoft.com/office/officeart/2005/8/layout/default"/>
    <dgm:cxn modelId="{FF733C77-9DB6-4547-A3F6-47F366EBD60F}" type="presParOf" srcId="{9A35D760-8782-404B-A079-B8D770BFF590}" destId="{95672384-5672-484B-B440-8725F07A2A1D}" srcOrd="5" destOrd="0" presId="urn:microsoft.com/office/officeart/2005/8/layout/default"/>
    <dgm:cxn modelId="{FF2CF54D-003B-4361-BC84-829BAD6ED3A7}" type="presParOf" srcId="{9A35D760-8782-404B-A079-B8D770BFF590}" destId="{84FA5A9F-56F5-4B4E-B9D2-EBC7533E74EA}" srcOrd="6" destOrd="0" presId="urn:microsoft.com/office/officeart/2005/8/layout/default"/>
    <dgm:cxn modelId="{020D4A75-8CA7-4D56-BB48-96AA59920616}" type="presParOf" srcId="{9A35D760-8782-404B-A079-B8D770BFF590}" destId="{2039E134-EC92-4346-ABF1-1D3B4ECEC043}" srcOrd="7" destOrd="0" presId="urn:microsoft.com/office/officeart/2005/8/layout/default"/>
    <dgm:cxn modelId="{F23C34FF-06FA-4885-8177-EF557C0C16A6}" type="presParOf" srcId="{9A35D760-8782-404B-A079-B8D770BFF590}" destId="{660154FA-3A90-4347-A050-C7E3CFE399A7}" srcOrd="8" destOrd="0" presId="urn:microsoft.com/office/officeart/2005/8/layout/default"/>
    <dgm:cxn modelId="{4C969813-3985-4E1C-A6C1-88A3D1DAD76E}" type="presParOf" srcId="{9A35D760-8782-404B-A079-B8D770BFF590}" destId="{FE72550F-90CF-4398-86AE-9C453513AA40}" srcOrd="9" destOrd="0" presId="urn:microsoft.com/office/officeart/2005/8/layout/default"/>
    <dgm:cxn modelId="{95F3D2F5-0070-4BEA-A0D4-1FE7F5FCA496}" type="presParOf" srcId="{9A35D760-8782-404B-A079-B8D770BFF590}" destId="{C542793F-1EE5-4407-B3E7-20B3C56C84A3}" srcOrd="10" destOrd="0" presId="urn:microsoft.com/office/officeart/2005/8/layout/default"/>
    <dgm:cxn modelId="{5A30E568-5A0C-4412-BB54-4770A2DE5ECC}" type="presParOf" srcId="{9A35D760-8782-404B-A079-B8D770BFF590}" destId="{138F7C21-0B57-4CCB-B927-11A892FEA402}" srcOrd="11" destOrd="0" presId="urn:microsoft.com/office/officeart/2005/8/layout/default"/>
    <dgm:cxn modelId="{92FE00C1-EC74-40BF-B698-369C957FFB8C}" type="presParOf" srcId="{9A35D760-8782-404B-A079-B8D770BFF590}" destId="{6B401018-87F4-48A5-8BA6-0D1285EE21A2}" srcOrd="12" destOrd="0" presId="urn:microsoft.com/office/officeart/2005/8/layout/default"/>
    <dgm:cxn modelId="{C73E4CEF-7D8A-4690-BE2B-E13067133E22}" type="presParOf" srcId="{9A35D760-8782-404B-A079-B8D770BFF590}" destId="{F35DBD06-2115-4B94-B791-231F10651253}" srcOrd="13" destOrd="0" presId="urn:microsoft.com/office/officeart/2005/8/layout/default"/>
    <dgm:cxn modelId="{10D47850-8367-4B66-83A8-34513C5627F4}" type="presParOf" srcId="{9A35D760-8782-404B-A079-B8D770BFF590}" destId="{A6560548-D49C-426F-9C2E-C483E88A1F11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EEA345-1448-44C1-BB41-FCBD1D554B8E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5614A-D8C3-491D-A172-F467C4982AE7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Sudo apt-get update -y</a:t>
          </a:r>
        </a:p>
      </dsp:txBody>
      <dsp:txXfrm>
        <a:off x="59990" y="2654049"/>
        <a:ext cx="3226223" cy="720000"/>
      </dsp:txXfrm>
    </dsp:sp>
    <dsp:sp modelId="{3694E9EE-5DC0-4741-AE89-C624B089C846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53AC1B-0DFC-4837-B80F-5DD131F1EC4A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Sudo apt-get install asterisk –y</a:t>
          </a:r>
        </a:p>
      </dsp:txBody>
      <dsp:txXfrm>
        <a:off x="3850802" y="2654049"/>
        <a:ext cx="3226223" cy="720000"/>
      </dsp:txXfrm>
    </dsp:sp>
    <dsp:sp modelId="{1F374D8A-5EB3-455F-B367-1E8AEAAD0A1C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DE714-4351-4E0D-83F0-98917677B53A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Sudo asterisk -r</a:t>
          </a:r>
        </a:p>
      </dsp:txBody>
      <dsp:txXfrm>
        <a:off x="7641615" y="2654049"/>
        <a:ext cx="322622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F0A07F-9512-457A-9D92-33558692A690}">
      <dsp:nvSpPr>
        <dsp:cNvPr id="0" name=""/>
        <dsp:cNvSpPr/>
      </dsp:nvSpPr>
      <dsp:spPr>
        <a:xfrm>
          <a:off x="41722" y="439663"/>
          <a:ext cx="892445" cy="8924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13EAAF-CA24-4508-9A65-164C33C04FCC}">
      <dsp:nvSpPr>
        <dsp:cNvPr id="0" name=""/>
        <dsp:cNvSpPr/>
      </dsp:nvSpPr>
      <dsp:spPr>
        <a:xfrm>
          <a:off x="229135" y="627077"/>
          <a:ext cx="517618" cy="5176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1670A-20D2-4ED6-9BED-3502557A573E}">
      <dsp:nvSpPr>
        <dsp:cNvPr id="0" name=""/>
        <dsp:cNvSpPr/>
      </dsp:nvSpPr>
      <dsp:spPr>
        <a:xfrm>
          <a:off x="1125406" y="439663"/>
          <a:ext cx="2103621" cy="892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Giám đốc &amp; Thư ký:</a:t>
          </a:r>
          <a:r>
            <a:rPr lang="en-US" sz="1900" b="0" i="0" kern="1200" baseline="0"/>
            <a:t> 001, 002</a:t>
          </a:r>
          <a:endParaRPr lang="en-US" sz="1900" kern="1200"/>
        </a:p>
      </dsp:txBody>
      <dsp:txXfrm>
        <a:off x="1125406" y="439663"/>
        <a:ext cx="2103621" cy="892445"/>
      </dsp:txXfrm>
    </dsp:sp>
    <dsp:sp modelId="{B061B02F-D786-4DDE-B4CB-DD33981C7C4E}">
      <dsp:nvSpPr>
        <dsp:cNvPr id="0" name=""/>
        <dsp:cNvSpPr/>
      </dsp:nvSpPr>
      <dsp:spPr>
        <a:xfrm>
          <a:off x="3595567" y="439663"/>
          <a:ext cx="892445" cy="89244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F10786-DBF1-4A0D-9F0A-D847BB8F915D}">
      <dsp:nvSpPr>
        <dsp:cNvPr id="0" name=""/>
        <dsp:cNvSpPr/>
      </dsp:nvSpPr>
      <dsp:spPr>
        <a:xfrm>
          <a:off x="3782981" y="627077"/>
          <a:ext cx="517618" cy="5176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5422B-3AD3-47D6-AB65-85E43439C619}">
      <dsp:nvSpPr>
        <dsp:cNvPr id="0" name=""/>
        <dsp:cNvSpPr/>
      </dsp:nvSpPr>
      <dsp:spPr>
        <a:xfrm>
          <a:off x="4679251" y="439663"/>
          <a:ext cx="2103621" cy="892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Nhân sự (HR):</a:t>
          </a:r>
          <a:r>
            <a:rPr lang="en-US" sz="1900" b="0" i="0" kern="1200" baseline="0"/>
            <a:t> 100 → 1001, 1002</a:t>
          </a:r>
          <a:endParaRPr lang="en-US" sz="1900" kern="1200"/>
        </a:p>
      </dsp:txBody>
      <dsp:txXfrm>
        <a:off x="4679251" y="439663"/>
        <a:ext cx="2103621" cy="892445"/>
      </dsp:txXfrm>
    </dsp:sp>
    <dsp:sp modelId="{F68D77F9-194A-4B28-8E2C-D4BCED05B92E}">
      <dsp:nvSpPr>
        <dsp:cNvPr id="0" name=""/>
        <dsp:cNvSpPr/>
      </dsp:nvSpPr>
      <dsp:spPr>
        <a:xfrm>
          <a:off x="7149412" y="439663"/>
          <a:ext cx="892445" cy="89244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C17971-C2ED-4156-9C75-1C2F45030B10}">
      <dsp:nvSpPr>
        <dsp:cNvPr id="0" name=""/>
        <dsp:cNvSpPr/>
      </dsp:nvSpPr>
      <dsp:spPr>
        <a:xfrm>
          <a:off x="7336826" y="627077"/>
          <a:ext cx="517618" cy="5176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1DF57-5834-4015-B817-8050D3F77EAC}">
      <dsp:nvSpPr>
        <dsp:cNvPr id="0" name=""/>
        <dsp:cNvSpPr/>
      </dsp:nvSpPr>
      <dsp:spPr>
        <a:xfrm>
          <a:off x="8233096" y="439663"/>
          <a:ext cx="2103621" cy="892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Kinh doanh (Sales):</a:t>
          </a:r>
          <a:r>
            <a:rPr lang="en-US" sz="1900" b="0" i="0" kern="1200" baseline="0"/>
            <a:t> 200 → 2003, 2004</a:t>
          </a:r>
          <a:endParaRPr lang="en-US" sz="1900" kern="1200"/>
        </a:p>
      </dsp:txBody>
      <dsp:txXfrm>
        <a:off x="8233096" y="439663"/>
        <a:ext cx="2103621" cy="892445"/>
      </dsp:txXfrm>
    </dsp:sp>
    <dsp:sp modelId="{AE8DC27E-A5F3-48CF-83F0-315EF50CF640}">
      <dsp:nvSpPr>
        <dsp:cNvPr id="0" name=""/>
        <dsp:cNvSpPr/>
      </dsp:nvSpPr>
      <dsp:spPr>
        <a:xfrm>
          <a:off x="41722" y="1877792"/>
          <a:ext cx="892445" cy="89244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4D212-BE33-43BC-B916-A2C711B3EC30}">
      <dsp:nvSpPr>
        <dsp:cNvPr id="0" name=""/>
        <dsp:cNvSpPr/>
      </dsp:nvSpPr>
      <dsp:spPr>
        <a:xfrm>
          <a:off x="229135" y="2065206"/>
          <a:ext cx="517618" cy="5176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364CC-FDB1-4F00-9082-7A5FEA4541FD}">
      <dsp:nvSpPr>
        <dsp:cNvPr id="0" name=""/>
        <dsp:cNvSpPr/>
      </dsp:nvSpPr>
      <dsp:spPr>
        <a:xfrm>
          <a:off x="1125406" y="1877792"/>
          <a:ext cx="2103621" cy="892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Marketing/CSKH:</a:t>
          </a:r>
          <a:r>
            <a:rPr lang="en-US" sz="1900" b="0" i="0" kern="1200" baseline="0"/>
            <a:t> 300 → 3005, 3006</a:t>
          </a:r>
          <a:endParaRPr lang="en-US" sz="1900" kern="1200"/>
        </a:p>
      </dsp:txBody>
      <dsp:txXfrm>
        <a:off x="1125406" y="1877792"/>
        <a:ext cx="2103621" cy="892445"/>
      </dsp:txXfrm>
    </dsp:sp>
    <dsp:sp modelId="{E50B7658-4089-4E0F-999E-D47D5AB5499B}">
      <dsp:nvSpPr>
        <dsp:cNvPr id="0" name=""/>
        <dsp:cNvSpPr/>
      </dsp:nvSpPr>
      <dsp:spPr>
        <a:xfrm>
          <a:off x="3595567" y="1877792"/>
          <a:ext cx="892445" cy="892445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D1EC8-E91A-417F-8647-286730967FA0}">
      <dsp:nvSpPr>
        <dsp:cNvPr id="0" name=""/>
        <dsp:cNvSpPr/>
      </dsp:nvSpPr>
      <dsp:spPr>
        <a:xfrm>
          <a:off x="3782981" y="2065206"/>
          <a:ext cx="517618" cy="51761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2E0F6-315D-4F25-B0EF-3120C8CBA9DC}">
      <dsp:nvSpPr>
        <dsp:cNvPr id="0" name=""/>
        <dsp:cNvSpPr/>
      </dsp:nvSpPr>
      <dsp:spPr>
        <a:xfrm>
          <a:off x="4679251" y="1877792"/>
          <a:ext cx="2103621" cy="892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Lễ tân:</a:t>
          </a:r>
          <a:r>
            <a:rPr lang="en-US" sz="1900" b="0" i="0" kern="1200" baseline="0"/>
            <a:t> 400 → 4007, 4008</a:t>
          </a:r>
          <a:endParaRPr lang="en-US" sz="1900" kern="1200"/>
        </a:p>
      </dsp:txBody>
      <dsp:txXfrm>
        <a:off x="4679251" y="1877792"/>
        <a:ext cx="2103621" cy="892445"/>
      </dsp:txXfrm>
    </dsp:sp>
    <dsp:sp modelId="{9EF851B2-266B-4084-B2B5-7A9C5524F431}">
      <dsp:nvSpPr>
        <dsp:cNvPr id="0" name=""/>
        <dsp:cNvSpPr/>
      </dsp:nvSpPr>
      <dsp:spPr>
        <a:xfrm>
          <a:off x="7149412" y="1877792"/>
          <a:ext cx="892445" cy="89244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DD762F-464C-4BDA-B2DD-D40EAE35A2EA}">
      <dsp:nvSpPr>
        <dsp:cNvPr id="0" name=""/>
        <dsp:cNvSpPr/>
      </dsp:nvSpPr>
      <dsp:spPr>
        <a:xfrm>
          <a:off x="7336826" y="2065206"/>
          <a:ext cx="517618" cy="51761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483937-FDB6-4FD0-A4C2-40C455A2C32A}">
      <dsp:nvSpPr>
        <dsp:cNvPr id="0" name=""/>
        <dsp:cNvSpPr/>
      </dsp:nvSpPr>
      <dsp:spPr>
        <a:xfrm>
          <a:off x="8289283" y="1877792"/>
          <a:ext cx="1991245" cy="892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IVR: </a:t>
          </a:r>
          <a:r>
            <a:rPr lang="en-US" sz="1900" kern="1200"/>
            <a:t>19002004</a:t>
          </a:r>
        </a:p>
      </dsp:txBody>
      <dsp:txXfrm>
        <a:off x="8289283" y="1877792"/>
        <a:ext cx="1991245" cy="8924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2E1A4-A155-4DE3-9BA0-BE36CFFA7EF7}">
      <dsp:nvSpPr>
        <dsp:cNvPr id="0" name=""/>
        <dsp:cNvSpPr/>
      </dsp:nvSpPr>
      <dsp:spPr>
        <a:xfrm>
          <a:off x="0" y="1429214"/>
          <a:ext cx="581112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7A15B6-06ED-4EE1-B4AB-15978F174906}">
      <dsp:nvSpPr>
        <dsp:cNvPr id="0" name=""/>
        <dsp:cNvSpPr/>
      </dsp:nvSpPr>
      <dsp:spPr>
        <a:xfrm>
          <a:off x="290556" y="1148774"/>
          <a:ext cx="4067789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Hộp thư thoại cho từng phòng ban</a:t>
          </a:r>
          <a:endParaRPr lang="en-US" sz="1900" kern="1200"/>
        </a:p>
      </dsp:txBody>
      <dsp:txXfrm>
        <a:off x="317936" y="1176154"/>
        <a:ext cx="4013029" cy="506120"/>
      </dsp:txXfrm>
    </dsp:sp>
    <dsp:sp modelId="{BFF99EB7-A83A-42EB-99C4-9C9F7F4ADC86}">
      <dsp:nvSpPr>
        <dsp:cNvPr id="0" name=""/>
        <dsp:cNvSpPr/>
      </dsp:nvSpPr>
      <dsp:spPr>
        <a:xfrm>
          <a:off x="0" y="2291054"/>
          <a:ext cx="581112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C52777-5ADF-42B7-888B-96B12038E7ED}">
      <dsp:nvSpPr>
        <dsp:cNvPr id="0" name=""/>
        <dsp:cNvSpPr/>
      </dsp:nvSpPr>
      <dsp:spPr>
        <a:xfrm>
          <a:off x="290556" y="2010614"/>
          <a:ext cx="4067789" cy="56088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Hộp thư thoại cho từng user</a:t>
          </a:r>
        </a:p>
      </dsp:txBody>
      <dsp:txXfrm>
        <a:off x="317936" y="2037994"/>
        <a:ext cx="4013029" cy="506120"/>
      </dsp:txXfrm>
    </dsp:sp>
    <dsp:sp modelId="{299CF855-8E63-4DA5-9FE5-BDEEAB9480E1}">
      <dsp:nvSpPr>
        <dsp:cNvPr id="0" name=""/>
        <dsp:cNvSpPr/>
      </dsp:nvSpPr>
      <dsp:spPr>
        <a:xfrm>
          <a:off x="0" y="3152894"/>
          <a:ext cx="5811128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395732" rIns="45100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i="0" kern="1200" baseline="0"/>
            <a:t>*97 nghe của chính user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*98 nghe của user khác bằng username và password</a:t>
          </a:r>
        </a:p>
      </dsp:txBody>
      <dsp:txXfrm>
        <a:off x="0" y="3152894"/>
        <a:ext cx="5811128" cy="1376550"/>
      </dsp:txXfrm>
    </dsp:sp>
    <dsp:sp modelId="{078D5926-7FFE-4294-B3AD-45C66BE642EA}">
      <dsp:nvSpPr>
        <dsp:cNvPr id="0" name=""/>
        <dsp:cNvSpPr/>
      </dsp:nvSpPr>
      <dsp:spPr>
        <a:xfrm>
          <a:off x="290556" y="2872454"/>
          <a:ext cx="4067789" cy="56088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Nghe lại qua điện thoại</a:t>
          </a:r>
          <a:endParaRPr lang="en-US" sz="1900" kern="1200"/>
        </a:p>
      </dsp:txBody>
      <dsp:txXfrm>
        <a:off x="317936" y="2899834"/>
        <a:ext cx="4013029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38D7F-3C69-4E5F-8276-0EB0D57272F1}">
      <dsp:nvSpPr>
        <dsp:cNvPr id="0" name=""/>
        <dsp:cNvSpPr/>
      </dsp:nvSpPr>
      <dsp:spPr>
        <a:xfrm>
          <a:off x="3080" y="587032"/>
          <a:ext cx="2444055" cy="14664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Khách hàng gọi 19002004</a:t>
          </a:r>
          <a:endParaRPr lang="en-US" sz="2400" kern="1200"/>
        </a:p>
      </dsp:txBody>
      <dsp:txXfrm>
        <a:off x="3080" y="587032"/>
        <a:ext cx="2444055" cy="1466433"/>
      </dsp:txXfrm>
    </dsp:sp>
    <dsp:sp modelId="{5CF184D1-6566-451D-88E2-BDCF1DBEF9BD}">
      <dsp:nvSpPr>
        <dsp:cNvPr id="0" name=""/>
        <dsp:cNvSpPr/>
      </dsp:nvSpPr>
      <dsp:spPr>
        <a:xfrm>
          <a:off x="2691541" y="587032"/>
          <a:ext cx="2444055" cy="146643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Hệ thống </a:t>
          </a:r>
          <a:r>
            <a:rPr lang="en-US" sz="2400" b="1" i="0" kern="1200" baseline="0"/>
            <a:t>phát nhạc chào (welcome)</a:t>
          </a:r>
          <a:endParaRPr lang="en-US" sz="2400" kern="1200"/>
        </a:p>
      </dsp:txBody>
      <dsp:txXfrm>
        <a:off x="2691541" y="587032"/>
        <a:ext cx="2444055" cy="1466433"/>
      </dsp:txXfrm>
    </dsp:sp>
    <dsp:sp modelId="{F28B3957-3166-403F-857D-6B721F59B3D1}">
      <dsp:nvSpPr>
        <dsp:cNvPr id="0" name=""/>
        <dsp:cNvSpPr/>
      </dsp:nvSpPr>
      <dsp:spPr>
        <a:xfrm>
          <a:off x="5380002" y="587032"/>
          <a:ext cx="2444055" cy="146643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IVR menu:</a:t>
          </a:r>
          <a:endParaRPr lang="en-US" sz="2400" kern="1200"/>
        </a:p>
      </dsp:txBody>
      <dsp:txXfrm>
        <a:off x="5380002" y="587032"/>
        <a:ext cx="2444055" cy="1466433"/>
      </dsp:txXfrm>
    </dsp:sp>
    <dsp:sp modelId="{84FA5A9F-56F5-4B4E-B9D2-EBC7533E74EA}">
      <dsp:nvSpPr>
        <dsp:cNvPr id="0" name=""/>
        <dsp:cNvSpPr/>
      </dsp:nvSpPr>
      <dsp:spPr>
        <a:xfrm>
          <a:off x="8068463" y="587032"/>
          <a:ext cx="2444055" cy="146643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Phím 1 → Kinh doanh</a:t>
          </a:r>
          <a:endParaRPr lang="en-US" sz="2400" kern="1200"/>
        </a:p>
      </dsp:txBody>
      <dsp:txXfrm>
        <a:off x="8068463" y="587032"/>
        <a:ext cx="2444055" cy="1466433"/>
      </dsp:txXfrm>
    </dsp:sp>
    <dsp:sp modelId="{660154FA-3A90-4347-A050-C7E3CFE399A7}">
      <dsp:nvSpPr>
        <dsp:cNvPr id="0" name=""/>
        <dsp:cNvSpPr/>
      </dsp:nvSpPr>
      <dsp:spPr>
        <a:xfrm>
          <a:off x="3080" y="2297871"/>
          <a:ext cx="2444055" cy="146643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Phím 2 → Chăm sóc khách hàng</a:t>
          </a:r>
          <a:endParaRPr lang="en-US" sz="2400" kern="1200"/>
        </a:p>
      </dsp:txBody>
      <dsp:txXfrm>
        <a:off x="3080" y="2297871"/>
        <a:ext cx="2444055" cy="1466433"/>
      </dsp:txXfrm>
    </dsp:sp>
    <dsp:sp modelId="{C542793F-1EE5-4407-B3E7-20B3C56C84A3}">
      <dsp:nvSpPr>
        <dsp:cNvPr id="0" name=""/>
        <dsp:cNvSpPr/>
      </dsp:nvSpPr>
      <dsp:spPr>
        <a:xfrm>
          <a:off x="2691541" y="2297871"/>
          <a:ext cx="2444055" cy="146643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Phím 0 → Lễ tân</a:t>
          </a:r>
          <a:endParaRPr lang="en-US" sz="2400" kern="1200"/>
        </a:p>
      </dsp:txBody>
      <dsp:txXfrm>
        <a:off x="2691541" y="2297871"/>
        <a:ext cx="2444055" cy="1466433"/>
      </dsp:txXfrm>
    </dsp:sp>
    <dsp:sp modelId="{6B401018-87F4-48A5-8BA6-0D1285EE21A2}">
      <dsp:nvSpPr>
        <dsp:cNvPr id="0" name=""/>
        <dsp:cNvSpPr/>
      </dsp:nvSpPr>
      <dsp:spPr>
        <a:xfrm>
          <a:off x="5380002" y="2297871"/>
          <a:ext cx="2444055" cy="146643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Nếu không bấm phím → tự động chuyển lễ tân</a:t>
          </a:r>
          <a:endParaRPr lang="en-US" sz="2400" kern="1200"/>
        </a:p>
      </dsp:txBody>
      <dsp:txXfrm>
        <a:off x="5380002" y="2297871"/>
        <a:ext cx="2444055" cy="1466433"/>
      </dsp:txXfrm>
    </dsp:sp>
    <dsp:sp modelId="{A6560548-D49C-426F-9C2E-C483E88A1F11}">
      <dsp:nvSpPr>
        <dsp:cNvPr id="0" name=""/>
        <dsp:cNvSpPr/>
      </dsp:nvSpPr>
      <dsp:spPr>
        <a:xfrm>
          <a:off x="8068463" y="2297871"/>
          <a:ext cx="2444055" cy="146643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Nếu bấm sai phím → Báo lỗi và chuyển về menu</a:t>
          </a:r>
          <a:endParaRPr lang="en-US" sz="2400" kern="1200"/>
        </a:p>
      </dsp:txBody>
      <dsp:txXfrm>
        <a:off x="8068463" y="2297871"/>
        <a:ext cx="2444055" cy="14664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C9BE2-A8DD-40F1-8796-65D5378FFC6B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17F76-962A-451D-A11C-D02CF867A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61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17F76-962A-451D-A11C-D02CF867A1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00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17F76-962A-451D-A11C-D02CF867A1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936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17F76-962A-451D-A11C-D02CF867A1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61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65B5-B000-FD74-3E12-B2B55AA3F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9BA0BD-7F24-474F-1A65-E059C8374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B90AA-4620-CFBB-5BCA-A738A4B8C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643CD-4719-45D2-B11C-3E390C41C3AF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8BA7B-21DF-3120-8AD0-7D4F9BF5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A9973-4278-61B3-C713-A08B16F0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7CE9-30E2-4812-819D-A577A3CEB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65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756D-CA51-D0E2-8BE6-28735D05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9DCC8-83B9-6E3F-64E2-E24D89EFA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28623-1B5B-78C2-99B1-B31A0743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A9A20-AF43-444C-9382-849795D110D9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D85EF-92E9-069B-E793-6AD4F5C9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CF50E-CF21-5EE0-0359-F6009759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7CE9-30E2-4812-819D-A577A3CEB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7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2F8135-045F-043E-8B0F-27EABDD85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7C74D-2315-9265-479D-27BC7475B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ADEFA-BE8F-BB62-B75A-66050F06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870B5-E15A-4E0B-9A09-89C1ACA0A067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E8535-66A0-226A-E3D5-A2D23A9B1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FF799-7898-4BF4-F237-CECE4646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7CE9-30E2-4812-819D-A577A3CEB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0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9F82-17B2-4A64-84FF-7C60A5226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66D31-697D-C26E-357E-E420A875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47AA9-F59F-C30E-2345-EA1EFAA0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530CB-5CBD-424A-B338-7E08DA095AE8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AB8FC-DA98-750E-95F3-DAED7D82E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E61E4-7669-0953-DB0E-827A0732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7CE9-30E2-4812-819D-A577A3CEB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8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08C3-9449-9096-5D27-A87A5D997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3CAAF-53CA-6106-115E-61C0D11C5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2B168-66C9-C207-A532-A23422870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EC7D-163B-465F-863D-6B252003FE9F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BB9B3-26BC-CB4B-4C0D-448AD59B6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56D32-34CF-5AA0-286E-80B20FA5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7CE9-30E2-4812-819D-A577A3CEB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5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888A-9399-9BEB-601F-192188E3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FBC9-20A1-8B83-BD62-FD252F387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675C3-C391-CD67-CE13-7777FD74A1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A30FC-22CC-0A66-4BC5-552C9E1A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A2917-9779-4FA7-A00D-855CEB8926F5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3287F-9D74-9091-DE55-72020CCA6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2EF2D-178F-FE1D-19D3-69A9312A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7CE9-30E2-4812-819D-A577A3CEB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7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864EF-60A5-7992-8324-58FCC6E3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2F674-BAF0-D59A-8250-497B29BD9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A1689-1842-6E2E-DB3E-E1AD36EA3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174AB-5F9B-CF4C-C523-3137CCFC9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E72284-062C-2017-1B27-DC0DD2396C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9D665-FE3D-1272-ACF9-DFCD7088A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13FD3-5525-460A-8742-760EFAC701A4}" type="datetime1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E5039E-1DF6-DBBC-06C0-59312F8F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0E75C3-4515-F81D-35E5-D3BB461B1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7CE9-30E2-4812-819D-A577A3CEB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6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EE14-67AB-8836-3212-7FD04C06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92806-7235-383E-62ED-7FD69E5E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6A1E-16D4-4253-8384-83D9827744BC}" type="datetime1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FDE2E-A5F0-853A-BC10-E9A36E236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444C1-6EC3-E1C8-B1F2-5BAED472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7CE9-30E2-4812-819D-A577A3CEB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11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9DFA3E-4F98-DB6F-B444-16581ADC9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9B06-2747-4291-87E5-9901398F0B87}" type="datetime1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369B7-FBD9-E8E9-7051-582DF754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04047-94F6-8494-D143-85F84720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7CE9-30E2-4812-819D-A577A3CEB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62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1D1D-2BD5-65A2-712C-72505DC90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A2C70-78A0-9C73-6E32-25A08D6B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67A86-4F07-0B5F-6B8A-90DEC7D7A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E2CA4-D034-5D73-7F0E-0B6AB20D1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7DF0-5D87-4325-9C13-61A8C1CD771D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71EE3-61F7-2C57-F504-EE1023CA6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8F841-023C-3F7C-E96C-9BB205E3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7CE9-30E2-4812-819D-A577A3CEB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2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F0DD-ECF7-25B3-FE6C-013E37898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B7EDA-53A0-C531-ECBC-3C4ED736E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2CAF3-FE71-12CD-CA81-5E4B79A3A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13A5D-FA64-B07C-49DE-355831C1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35958-7F71-4EE7-A964-230E67116112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1964A-2CFF-0E80-AB55-19C06D39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91925-ACD6-CA0D-CA8A-78E9539C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7CE9-30E2-4812-819D-A577A3CEB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53964D-8919-59C4-D810-D7712B97F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DB809-ACBB-511D-02F6-5F63DC35C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E7344-F8AD-92F3-BD57-23D427C01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D70DB4-35DF-4F30-92F3-9790ACBA1924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DE0A4-D730-4F5F-23B4-C0844B24C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143D9-D42A-EBB3-B5D9-FB89E6EAA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DE7CE9-30E2-4812-819D-A577A3CEB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67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C6783-32DC-75FF-257A-64222E02F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561" y="2431810"/>
            <a:ext cx="869087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Cấu hình cơ bản với asterisk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3C2319-812B-FD7B-9441-0E1A4FFD8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7CE9-30E2-4812-819D-A577A3CEB6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81B666-B68E-9529-5BB0-11EB0712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Cấu trúc phòng ban &amp; số nội bộ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Rectangle 1">
            <a:extLst>
              <a:ext uri="{FF2B5EF4-FFF2-40B4-BE49-F238E27FC236}">
                <a16:creationId xmlns:a16="http://schemas.microsoft.com/office/drawing/2014/main" id="{640C296B-D536-095D-ADB5-5FD42CC679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927383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F37A9A-D03B-543C-8A96-E3F39585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7CE9-30E2-4812-819D-A577A3CEB6A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17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1FDBB7-C02C-1BC0-63E6-F3BD09469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1. Liên lạc nội bộ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92FD2-A8E5-68D4-5D2E-5ED50E7C3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000" b="1"/>
              <a:t>Gọi trực tiếp </a:t>
            </a:r>
            <a:r>
              <a:rPr lang="en-US" sz="2000"/>
              <a:t>bằng số máy nhánh</a:t>
            </a:r>
          </a:p>
          <a:p>
            <a:r>
              <a:rPr lang="en-US" sz="2000" b="1"/>
              <a:t>Gọi nhóm: </a:t>
            </a:r>
          </a:p>
          <a:p>
            <a:pPr lvl="1"/>
            <a:r>
              <a:rPr lang="en-US" sz="2000"/>
              <a:t>VD gọi 200 → đổ chuông toàn bộ Sales</a:t>
            </a:r>
          </a:p>
          <a:p>
            <a:pPr lvl="1"/>
            <a:r>
              <a:rPr lang="en-US" sz="2000"/>
              <a:t>Nếu không ai nghe → chuyển voicemail phòng ban</a:t>
            </a:r>
          </a:p>
          <a:p>
            <a:r>
              <a:rPr lang="vi-VN" sz="2000" b="1"/>
              <a:t>Giám đốc (001):</a:t>
            </a:r>
          </a:p>
          <a:p>
            <a:pPr lvl="1"/>
            <a:r>
              <a:rPr lang="vi-VN" sz="2000"/>
              <a:t>Có quyền gọi đến tất cả các phòng ban và nhân viên.</a:t>
            </a:r>
          </a:p>
          <a:p>
            <a:r>
              <a:rPr lang="vi-VN" sz="2000"/>
              <a:t>Các phòng ban &amp; nhân viên khác:</a:t>
            </a:r>
          </a:p>
          <a:p>
            <a:pPr lvl="1"/>
            <a:r>
              <a:rPr lang="vi-VN" sz="2000"/>
              <a:t>Không được phép gọi trực tiếp đến số của giám đốc (001).</a:t>
            </a:r>
          </a:p>
          <a:p>
            <a:pPr lvl="1"/>
            <a:r>
              <a:rPr lang="vi-VN" sz="2000"/>
              <a:t>Khi cần liên hệ → gọi đến thư ký.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B4486-A095-93E2-5389-AB8308F2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7CE9-30E2-4812-819D-A577A3CEB6A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02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1D148-3ACB-D0AC-230B-16C0AB20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1.1. Phân quyền với user 001 – Giam Doc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85C5D-5D67-2451-E8DB-7F37677A9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Autofit/>
          </a:bodyPr>
          <a:lstStyle/>
          <a:p>
            <a:pPr>
              <a:spcBef>
                <a:spcPts val="0"/>
              </a:spcBef>
            </a:pPr>
            <a:r>
              <a:rPr lang="vi-VN" sz="1600"/>
              <a:t>; --- Gọi nội bộ chung ---</a:t>
            </a:r>
          </a:p>
          <a:p>
            <a:pPr>
              <a:spcBef>
                <a:spcPts val="0"/>
              </a:spcBef>
            </a:pPr>
            <a:r>
              <a:rPr lang="vi-VN" sz="1600"/>
              <a:t>exten =&gt; _X.,1,NoOp(Call from ${CALLERID(num)} to ${EXTEN})</a:t>
            </a:r>
          </a:p>
          <a:p>
            <a:pPr>
              <a:spcBef>
                <a:spcPts val="0"/>
              </a:spcBef>
            </a:pPr>
            <a:endParaRPr lang="vi-VN" sz="1600"/>
          </a:p>
          <a:p>
            <a:pPr>
              <a:spcBef>
                <a:spcPts val="0"/>
              </a:spcBef>
            </a:pPr>
            <a:r>
              <a:rPr lang="vi-VN" sz="1600"/>
              <a:t>; --- Nếu là Giám đốc (001) → gọi tất cả ---</a:t>
            </a:r>
          </a:p>
          <a:p>
            <a:pPr>
              <a:spcBef>
                <a:spcPts val="0"/>
              </a:spcBef>
            </a:pPr>
            <a:r>
              <a:rPr lang="vi-VN" sz="1600"/>
              <a:t> same =&gt; n,GotoIf($["${CALLERID(num)}" = "001"]?allow:check_block)</a:t>
            </a:r>
          </a:p>
          <a:p>
            <a:pPr>
              <a:spcBef>
                <a:spcPts val="0"/>
              </a:spcBef>
            </a:pPr>
            <a:endParaRPr lang="vi-VN" sz="1600"/>
          </a:p>
          <a:p>
            <a:pPr>
              <a:spcBef>
                <a:spcPts val="0"/>
              </a:spcBef>
            </a:pPr>
            <a:r>
              <a:rPr lang="vi-VN" sz="1600"/>
              <a:t>; --- Nếu gọi Giám đốc (001) ---</a:t>
            </a:r>
          </a:p>
          <a:p>
            <a:pPr>
              <a:spcBef>
                <a:spcPts val="0"/>
              </a:spcBef>
            </a:pPr>
            <a:r>
              <a:rPr lang="vi-VN" sz="1600"/>
              <a:t> same =&gt; n(check_block),GotoIf($["${EXTEN}" = "001"]?check_secretary:allow2)</a:t>
            </a:r>
          </a:p>
          <a:p>
            <a:pPr>
              <a:spcBef>
                <a:spcPts val="0"/>
              </a:spcBef>
            </a:pPr>
            <a:endParaRPr lang="vi-VN" sz="1600"/>
          </a:p>
          <a:p>
            <a:pPr>
              <a:spcBef>
                <a:spcPts val="0"/>
              </a:spcBef>
            </a:pPr>
            <a:r>
              <a:rPr lang="vi-VN" sz="1600"/>
              <a:t>; --- Nếu gọi Giám đốc nhưng từ Thư ký (002) → cho phép ---</a:t>
            </a:r>
          </a:p>
          <a:p>
            <a:pPr>
              <a:spcBef>
                <a:spcPts val="0"/>
              </a:spcBef>
            </a:pPr>
            <a:r>
              <a:rPr lang="vi-VN" sz="1600"/>
              <a:t> same =&gt; n(check_secretary),GotoIf($["${CALLERID(num)}" = "002"]?allow:block)</a:t>
            </a:r>
          </a:p>
          <a:p>
            <a:pPr>
              <a:spcBef>
                <a:spcPts val="0"/>
              </a:spcBef>
            </a:pPr>
            <a:endParaRPr lang="vi-VN" sz="1600"/>
          </a:p>
          <a:p>
            <a:pPr>
              <a:spcBef>
                <a:spcPts val="0"/>
              </a:spcBef>
            </a:pPr>
            <a:r>
              <a:rPr lang="vi-VN" sz="1600"/>
              <a:t>; --- Nếu gọi số khác Giám đốc (001) → cho phép ---</a:t>
            </a:r>
          </a:p>
          <a:p>
            <a:pPr>
              <a:spcBef>
                <a:spcPts val="0"/>
              </a:spcBef>
            </a:pPr>
            <a:r>
              <a:rPr lang="vi-VN" sz="1600"/>
              <a:t> same =&gt; n(allow2),GotoIf($["${EXTEN}" != "001"]?allow:block)</a:t>
            </a:r>
          </a:p>
          <a:p>
            <a:pPr>
              <a:spcBef>
                <a:spcPts val="0"/>
              </a:spcBef>
            </a:pPr>
            <a:endParaRPr lang="vi-VN" sz="1600"/>
          </a:p>
          <a:p>
            <a:pPr>
              <a:spcBef>
                <a:spcPts val="0"/>
              </a:spcBef>
            </a:pPr>
            <a:r>
              <a:rPr lang="vi-VN" sz="1600"/>
              <a:t>; --- Cho phép gọi ---</a:t>
            </a:r>
          </a:p>
          <a:p>
            <a:pPr>
              <a:spcBef>
                <a:spcPts val="0"/>
              </a:spcBef>
            </a:pPr>
            <a:r>
              <a:rPr lang="vi-VN" sz="1600"/>
              <a:t> same =&gt; n(allow),Dial(SIP/${EXTEN},20)</a:t>
            </a:r>
          </a:p>
          <a:p>
            <a:pPr>
              <a:spcBef>
                <a:spcPts val="0"/>
              </a:spcBef>
            </a:pPr>
            <a:r>
              <a:rPr lang="vi-VN" sz="1600"/>
              <a:t> same =&gt; n,Voicemail(${EXTEN}@main,u)</a:t>
            </a:r>
          </a:p>
          <a:p>
            <a:pPr>
              <a:spcBef>
                <a:spcPts val="0"/>
              </a:spcBef>
            </a:pPr>
            <a:r>
              <a:rPr lang="vi-VN" sz="1600"/>
              <a:t> same =&gt; n,Hangup()</a:t>
            </a:r>
          </a:p>
          <a:p>
            <a:pPr>
              <a:spcBef>
                <a:spcPts val="0"/>
              </a:spcBef>
            </a:pPr>
            <a:endParaRPr lang="vi-VN" sz="1600"/>
          </a:p>
          <a:p>
            <a:pPr>
              <a:spcBef>
                <a:spcPts val="0"/>
              </a:spcBef>
            </a:pPr>
            <a:r>
              <a:rPr lang="vi-VN" sz="1600"/>
              <a:t>; --- Chặn gọi Giám đốc (001) ---</a:t>
            </a:r>
          </a:p>
          <a:p>
            <a:pPr>
              <a:spcBef>
                <a:spcPts val="0"/>
              </a:spcBef>
            </a:pPr>
            <a:r>
              <a:rPr lang="vi-VN" sz="1600"/>
              <a:t> same =&gt; n(block),Playback(/var/lib/asterisk/sounds/custom/thu-ky-chuyen-may)</a:t>
            </a:r>
          </a:p>
          <a:p>
            <a:pPr>
              <a:spcBef>
                <a:spcPts val="0"/>
              </a:spcBef>
            </a:pPr>
            <a:r>
              <a:rPr lang="vi-VN" sz="1600"/>
              <a:t> same =&gt; n,Hangup()</a:t>
            </a:r>
            <a:endParaRPr lang="en-US" sz="16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1486E-37D4-473C-18D8-1369ED70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7CE9-30E2-4812-819D-A577A3CEB6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97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AE2291-6E0D-BF47-C963-4C4813D65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2. Nhắn tin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CA1B6-FED0-D509-0A78-1C23B26B0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Hỗ trợ </a:t>
            </a:r>
            <a:r>
              <a:rPr lang="en-US" b="1"/>
              <a:t>SIP MESSAGE</a:t>
            </a:r>
            <a:r>
              <a:rPr lang="en-US"/>
              <a:t> → chat nội bộ</a:t>
            </a:r>
          </a:p>
          <a:p>
            <a:r>
              <a:rPr lang="en-US"/>
              <a:t>Sudo gedit /etc/asterisk/extensions.conf</a:t>
            </a:r>
          </a:p>
          <a:p>
            <a:pPr lvl="1"/>
            <a:r>
              <a:rPr lang="en-US" sz="1800"/>
              <a:t>[msg]</a:t>
            </a:r>
          </a:p>
          <a:p>
            <a:pPr lvl="1"/>
            <a:r>
              <a:rPr lang="en-US" sz="1800"/>
              <a:t>exten =&gt; _X.,1,NoOp(SIP MESSAGE from ${MESSAGE(from)} to ${EXTEN})</a:t>
            </a:r>
          </a:p>
          <a:p>
            <a:pPr lvl="1"/>
            <a:r>
              <a:rPr lang="en-US" sz="1800"/>
              <a:t> same =&gt; n,Set(CALLERID(num)=${MESSAGE(from)})        </a:t>
            </a:r>
          </a:p>
          <a:p>
            <a:pPr lvl="1"/>
            <a:r>
              <a:rPr lang="en-US" sz="1800"/>
              <a:t> same =&gt; n,MessageSend(sip:${EXTEN},${CALLERID(num)})</a:t>
            </a:r>
          </a:p>
          <a:p>
            <a:pPr lvl="1"/>
            <a:r>
              <a:rPr lang="en-US" sz="1800"/>
              <a:t> same =&gt; n,NoOp(Send status: ${MESSAGE_SEND_STATUS})</a:t>
            </a:r>
          </a:p>
          <a:p>
            <a:pPr lvl="1"/>
            <a:r>
              <a:rPr lang="en-US" sz="1800"/>
              <a:t> same =&gt; n,Hangup()</a:t>
            </a:r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49592-9D06-6AD0-3268-DD809DEC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7CE9-30E2-4812-819D-A577A3CEB6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14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3918B1-FB1F-8C5E-460A-5FFBDA97F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3. Voicemail</a:t>
            </a:r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7BE66618-9F07-C623-9CE4-B242465BA5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1330880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96A8E3-9D1A-3158-6A77-1D3F5A70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7CE9-30E2-4812-819D-A577A3CEB6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54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45617-4EAF-D545-2684-EC1A699B9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3.1. Cấu hình voicemail.conf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7A40F-1400-4571-08C4-AB55A6603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/etc/asterisk/voicemail.conf</a:t>
            </a:r>
          </a:p>
          <a:p>
            <a:pPr lvl="1"/>
            <a:r>
              <a:rPr lang="fr-FR" sz="2000"/>
              <a:t>[general]</a:t>
            </a:r>
          </a:p>
          <a:p>
            <a:pPr lvl="1"/>
            <a:r>
              <a:rPr lang="fr-FR" sz="2000"/>
              <a:t>format=wav49|gsm|wav</a:t>
            </a:r>
          </a:p>
          <a:p>
            <a:pPr lvl="1"/>
            <a:r>
              <a:rPr lang="fr-FR" sz="2000"/>
              <a:t>serveremail=asterisk@myserver.com</a:t>
            </a:r>
          </a:p>
          <a:p>
            <a:pPr lvl="1"/>
            <a:r>
              <a:rPr lang="fr-FR" sz="2000"/>
              <a:t>attach=yes</a:t>
            </a:r>
          </a:p>
          <a:p>
            <a:pPr lvl="1"/>
            <a:r>
              <a:rPr lang="fr-FR" sz="2000"/>
              <a:t>mailcmd=/usr/sbin/sendmail -t</a:t>
            </a:r>
          </a:p>
          <a:p>
            <a:pPr lvl="1"/>
            <a:r>
              <a:rPr lang="fr-FR" sz="2000"/>
              <a:t>[main]</a:t>
            </a:r>
          </a:p>
          <a:p>
            <a:pPr lvl="1"/>
            <a:r>
              <a:rPr lang="fr-FR" sz="2000"/>
              <a:t>8001 =&gt; 1234,User 8001,test@example.com</a:t>
            </a:r>
          </a:p>
          <a:p>
            <a:pPr lvl="1"/>
            <a:r>
              <a:rPr lang="fr-FR" sz="2000"/>
              <a:t>8002=&gt; 1234,User 8002,hpltest1996@gmail.com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1D303-70E4-755C-8ECA-6F714E40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7CE9-30E2-4812-819D-A577A3CEB6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61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DC121B-6483-DF46-D190-ABEAAE6B7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06312-2C7D-1F97-DEE7-1296CA15C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3.1. Cấu hình voicemail.conf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389DA-8A48-4016-D8DD-3D049B0F0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/etc/asterisk/extentions.conf</a:t>
            </a:r>
          </a:p>
          <a:p>
            <a:pPr lvl="1"/>
            <a:r>
              <a:rPr lang="fr-FR" sz="1800"/>
              <a:t>[internal]</a:t>
            </a:r>
          </a:p>
          <a:p>
            <a:pPr lvl="1"/>
            <a:r>
              <a:rPr lang="fr-FR" sz="1800"/>
              <a:t>exten =&gt; *97,1,VoiceMailMain(${CALLERID(num)}@main)</a:t>
            </a:r>
          </a:p>
          <a:p>
            <a:pPr lvl="1"/>
            <a:r>
              <a:rPr lang="fr-FR" sz="1800"/>
              <a:t>exten =&gt; *98,1,VoiceMailMain(@main)</a:t>
            </a:r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DCEAA-B0D1-06F7-6148-11CB7875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7CE9-30E2-4812-819D-A577A3CEB6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97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BAD638-DA16-7D46-CAD2-9A19D7BB6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65780-EAA2-827F-65CB-4C9B709B1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3.2. Cấu hình Postfix relay qua Gmail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73C61-9DC4-6FDE-CA47-36F28EEC1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Cài đặt Postfix và gói cần thiết</a:t>
            </a:r>
          </a:p>
          <a:p>
            <a:pPr lvl="1"/>
            <a:r>
              <a:rPr lang="en-US" sz="1800"/>
              <a:t>sudo apt install postfix mailutils libsasl2-2 ca-certificates libsasl2-modules –y</a:t>
            </a:r>
          </a:p>
          <a:p>
            <a:pPr lvl="1"/>
            <a:r>
              <a:rPr lang="en-US" sz="1800"/>
              <a:t>sudo nano /etc/postfix/main.cf</a:t>
            </a:r>
          </a:p>
          <a:p>
            <a:pPr lvl="2"/>
            <a:r>
              <a:rPr lang="en-US" sz="1600"/>
              <a:t>myhostname = pbx.example.com</a:t>
            </a:r>
          </a:p>
          <a:p>
            <a:pPr lvl="2"/>
            <a:r>
              <a:rPr lang="en-US" sz="1600"/>
              <a:t>relayhost = [smtp.gmail.com]:587</a:t>
            </a:r>
          </a:p>
          <a:p>
            <a:pPr lvl="2"/>
            <a:r>
              <a:rPr lang="en-US" sz="1600"/>
              <a:t>smtp_sasl_auth_enable = yes</a:t>
            </a:r>
          </a:p>
          <a:p>
            <a:pPr lvl="2"/>
            <a:r>
              <a:rPr lang="en-US" sz="1600"/>
              <a:t>smtp_sasl_password_maps = hash:/etc/postfix/sasl_passwd</a:t>
            </a:r>
          </a:p>
          <a:p>
            <a:pPr lvl="2"/>
            <a:r>
              <a:rPr lang="en-US" sz="1600"/>
              <a:t>smtp_sasl_security_options = noanonymous</a:t>
            </a:r>
          </a:p>
          <a:p>
            <a:pPr lvl="2"/>
            <a:r>
              <a:rPr lang="en-US" sz="1600"/>
              <a:t>smtp_sasl_tls_security_options = noanonymous</a:t>
            </a:r>
          </a:p>
          <a:p>
            <a:pPr lvl="2"/>
            <a:r>
              <a:rPr lang="en-US" sz="1600"/>
              <a:t>smtp_tls_CAfile = /etc/ssl/certs/ca-certificates.crt</a:t>
            </a:r>
          </a:p>
          <a:p>
            <a:pPr lvl="2"/>
            <a:r>
              <a:rPr lang="en-US" sz="1600"/>
              <a:t>smtp_use_tls = yes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29B00-C007-BC86-494B-8C05FDD3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7CE9-30E2-4812-819D-A577A3CEB6A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23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CDD5EB-B8F2-D3FB-2940-85C8691D5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42E0B-31D0-F609-CA3D-82CE9EFB9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3.2. Cấu hình Postfix relay qua Gmail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87AA8-485D-C082-B176-11541A268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9" y="953293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000"/>
              <a:t>Thêm thông tin Gmail vào sasl_passwd</a:t>
            </a:r>
          </a:p>
          <a:p>
            <a:pPr lvl="1"/>
            <a:r>
              <a:rPr lang="en-US" sz="2000"/>
              <a:t>sudo nano /etc/postfix/sasl_passwd</a:t>
            </a:r>
          </a:p>
          <a:p>
            <a:pPr lvl="2"/>
            <a:r>
              <a:rPr lang="en-US"/>
              <a:t>[smtp.gmail.com]:587 yourgmail@gmail.com:your_app_password</a:t>
            </a:r>
          </a:p>
          <a:p>
            <a:r>
              <a:rPr lang="en-US" sz="2000"/>
              <a:t>Phân quyền và tạo hash db:</a:t>
            </a:r>
          </a:p>
          <a:p>
            <a:pPr lvl="1"/>
            <a:r>
              <a:rPr lang="en-US" sz="2000"/>
              <a:t>sudo chmod 600 /etc/postfix/sasl_passwd</a:t>
            </a:r>
          </a:p>
          <a:p>
            <a:pPr lvl="1"/>
            <a:r>
              <a:rPr lang="en-US" sz="2000"/>
              <a:t>sudo postmap /etc/postfix/sasl_passwd</a:t>
            </a:r>
          </a:p>
          <a:p>
            <a:r>
              <a:rPr lang="en-US" sz="2000"/>
              <a:t>Khởi động lại Postfix</a:t>
            </a:r>
          </a:p>
          <a:p>
            <a:pPr lvl="1"/>
            <a:r>
              <a:rPr lang="en-US" sz="2000"/>
              <a:t>sudo systemctl restart postfix</a:t>
            </a:r>
          </a:p>
          <a:p>
            <a:pPr lvl="1"/>
            <a:r>
              <a:rPr lang="en-US" sz="2000"/>
              <a:t>sudo systemctl status postfix</a:t>
            </a:r>
          </a:p>
          <a:p>
            <a:r>
              <a:rPr lang="en-US" sz="2000"/>
              <a:t>Test gửi mail từ CLI</a:t>
            </a:r>
          </a:p>
          <a:p>
            <a:pPr lvl="1"/>
            <a:r>
              <a:rPr lang="en-US" sz="2000"/>
              <a:t>echo "Test Postfix Gmail Relay" | mail -s "Postfix Relay OK" yourgmail@gmail.com</a:t>
            </a:r>
          </a:p>
          <a:p>
            <a:pPr lvl="1"/>
            <a:endParaRPr lang="en-US" sz="2000"/>
          </a:p>
          <a:p>
            <a:endParaRPr lang="en-US" sz="2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B3432-D076-B0A7-F2C8-C488E1A9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7CE9-30E2-4812-819D-A577A3CEB6A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61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2A95A0-F0F3-4411-0F8D-9A7192C0CC6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4205" b="1525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A8380C-7467-E097-6012-2D9FAC76F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4. IVR (Auto-attendant)</a:t>
            </a:r>
            <a:br>
              <a:rPr lang="en-US"/>
            </a:br>
            <a:r>
              <a:rPr lang="en-US"/>
              <a:t>4.1. Quy </a:t>
            </a:r>
            <a:r>
              <a:rPr lang="en-US" err="1"/>
              <a:t>trình</a:t>
            </a:r>
            <a:r>
              <a:rPr lang="en-US"/>
              <a:t> </a:t>
            </a:r>
            <a:r>
              <a:rPr lang="en-US" err="1"/>
              <a:t>gọi</a:t>
            </a:r>
            <a:r>
              <a:rPr lang="en-US"/>
              <a:t> </a:t>
            </a:r>
            <a:r>
              <a:rPr lang="en-US" err="1"/>
              <a:t>từ</a:t>
            </a:r>
            <a:r>
              <a:rPr lang="en-US"/>
              <a:t> </a:t>
            </a:r>
            <a:r>
              <a:rPr lang="en-US" err="1"/>
              <a:t>khách</a:t>
            </a:r>
            <a:r>
              <a:rPr lang="en-US"/>
              <a:t> </a:t>
            </a:r>
            <a:r>
              <a:rPr lang="en-US" err="1"/>
              <a:t>hàng</a:t>
            </a:r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0E5BBE41-6462-C1B6-4082-4FCA13186A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68248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2D734B-7A1E-A012-6F74-88AF44F7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7CE9-30E2-4812-819D-A577A3CEB6A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38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DCD094-F1D4-E89A-432F-2E2FBD2C3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Cài đặt và cập nhật các gói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5FE4A7EB-DB76-359F-C03A-AEE7338B2D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539361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F25E65-0220-35A4-FD3F-0D61DBBD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7CE9-30E2-4812-819D-A577A3CEB6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47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35174-1F46-8D61-A88E-C2E508544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4.2. Cấu hình IVR / Auto-attendant (simple version)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D0FD0-58D9-6C3A-DA59-9EFDA10FA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Autofit/>
          </a:bodyPr>
          <a:lstStyle/>
          <a:p>
            <a:r>
              <a:rPr lang="en-US" sz="1400"/>
              <a:t>; Bấm 19002004 → vào IVR</a:t>
            </a:r>
          </a:p>
          <a:p>
            <a:r>
              <a:rPr lang="en-US" sz="1400"/>
              <a:t>exten =&gt; 19002004,1,Goto(ivr-main,s,1)</a:t>
            </a:r>
          </a:p>
          <a:p>
            <a:endParaRPr lang="en-US" sz="1400"/>
          </a:p>
          <a:p>
            <a:r>
              <a:rPr lang="en-US" sz="1400"/>
              <a:t>[ivr-main]</a:t>
            </a:r>
          </a:p>
          <a:p>
            <a:r>
              <a:rPr lang="en-US" sz="1400"/>
              <a:t>exten =&gt; s,1,Answer()</a:t>
            </a:r>
          </a:p>
          <a:p>
            <a:r>
              <a:rPr lang="en-US" sz="1400"/>
              <a:t> same =&gt; n,Background(/var/lib/asterisk/sounds/custom/chao-mung-cty-abc)</a:t>
            </a:r>
          </a:p>
          <a:p>
            <a:r>
              <a:rPr lang="en-US" sz="1400"/>
              <a:t> same =&gt; n,WaitExten(5)</a:t>
            </a:r>
          </a:p>
          <a:p>
            <a:endParaRPr lang="en-US" sz="1400"/>
          </a:p>
          <a:p>
            <a:r>
              <a:rPr lang="en-US" sz="1400"/>
              <a:t>; --- Menu ---</a:t>
            </a:r>
          </a:p>
          <a:p>
            <a:r>
              <a:rPr lang="en-US" sz="1400"/>
              <a:t>exten =&gt; 1,1,Goto(internal,200,1)   ; Sales</a:t>
            </a:r>
          </a:p>
          <a:p>
            <a:r>
              <a:rPr lang="en-US" sz="1400"/>
              <a:t>exten =&gt; 2,1,Goto(internal,300,1)   ; CSKH</a:t>
            </a:r>
          </a:p>
          <a:p>
            <a:r>
              <a:rPr lang="en-US" sz="1400"/>
              <a:t>exten =&gt; 0,1,Goto(internal,400,1)   ; Lễ tân</a:t>
            </a:r>
          </a:p>
          <a:p>
            <a:endParaRPr lang="en-US" sz="1400"/>
          </a:p>
          <a:p>
            <a:r>
              <a:rPr lang="en-US" sz="1400"/>
              <a:t>; --- Timeout ---</a:t>
            </a:r>
          </a:p>
          <a:p>
            <a:r>
              <a:rPr lang="en-US" sz="1400"/>
              <a:t>exten =&gt; t,1,NoOp(Khong bam phim - chuyen den le tan)</a:t>
            </a:r>
          </a:p>
          <a:p>
            <a:r>
              <a:rPr lang="en-US" sz="1400"/>
              <a:t> same =&gt; n,Playback(/var/lib/asterisk/sounds/custom/dang-ket-noi-voi-le-tan)</a:t>
            </a:r>
          </a:p>
          <a:p>
            <a:r>
              <a:rPr lang="en-US" sz="1400"/>
              <a:t> same =&gt; n,Goto(internal,400,1)         ; Chuyển đến Lễ tân</a:t>
            </a:r>
          </a:p>
          <a:p>
            <a:endParaRPr lang="en-US" sz="1400"/>
          </a:p>
          <a:p>
            <a:r>
              <a:rPr lang="en-US" sz="1400"/>
              <a:t>; --- Sai phím ---</a:t>
            </a:r>
          </a:p>
          <a:p>
            <a:r>
              <a:rPr lang="en-US" sz="1400"/>
              <a:t>exten =&gt; i,1,Playback(pbx-invalid)</a:t>
            </a:r>
          </a:p>
          <a:p>
            <a:r>
              <a:rPr lang="en-US" sz="1400"/>
              <a:t> same =&gt; n,Goto(ivr-main,s,1)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93724-42AF-3995-8356-E5D8525DD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7CE9-30E2-4812-819D-A577A3CEB6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79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C7077-9A77-7201-784E-1866F3713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4.3. Cài công cụ convert Định dạng chuẩn cho Asterisk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54EAB-1ABB-992E-125C-5F851E3DE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/var/lib/asterisk/sounds/custom</a:t>
            </a:r>
          </a:p>
          <a:p>
            <a:pPr lvl="1"/>
            <a:r>
              <a:rPr lang="en-US"/>
              <a:t>sudo apt install -y ffmpeg</a:t>
            </a:r>
          </a:p>
          <a:p>
            <a:pPr lvl="1"/>
            <a:r>
              <a:rPr lang="en-US"/>
              <a:t>sudo ffmpeg -i myaudio.mp3 -ar 8000 -ac 1 -acodec pcm_s16le myaudio.mp3</a:t>
            </a:r>
          </a:p>
          <a:p>
            <a:pPr lvl="1"/>
            <a:r>
              <a:rPr lang="en-US"/>
              <a:t>sudo chown asterisk:asterisk myaudio.mp3</a:t>
            </a:r>
          </a:p>
          <a:p>
            <a:pPr lvl="1"/>
            <a:r>
              <a:rPr lang="en-US"/>
              <a:t>sudo chmod 664 myaudio.wav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725DE-1163-20E3-E515-E936320F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41564" y="6356350"/>
            <a:ext cx="181223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DDE7CE9-30E2-4812-819D-A577A3CEB6A7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3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DEBF6D-8A3C-9022-A81D-5E235415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Các file cần cấu hình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659C9-CCDE-6FF8-DB69-D2C3F9539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72" y="591343"/>
            <a:ext cx="8856710" cy="5585619"/>
          </a:xfrm>
        </p:spPr>
        <p:txBody>
          <a:bodyPr anchor="ctr">
            <a:normAutofit/>
          </a:bodyPr>
          <a:lstStyle/>
          <a:p>
            <a:r>
              <a:rPr lang="en-US"/>
              <a:t>Cd /etc/asterisk</a:t>
            </a:r>
          </a:p>
          <a:p>
            <a:r>
              <a:rPr lang="en-US"/>
              <a:t>Ls</a:t>
            </a:r>
          </a:p>
          <a:p>
            <a:r>
              <a:rPr lang="en-US"/>
              <a:t>Chú ý 3 file:</a:t>
            </a:r>
          </a:p>
          <a:p>
            <a:pPr lvl="1"/>
            <a:r>
              <a:rPr lang="en-US"/>
              <a:t>Sip.conf</a:t>
            </a:r>
          </a:p>
          <a:p>
            <a:pPr lvl="1"/>
            <a:r>
              <a:rPr lang="en-US"/>
              <a:t>Extensions.conf</a:t>
            </a:r>
          </a:p>
          <a:p>
            <a:pPr lvl="1"/>
            <a:r>
              <a:rPr lang="en-US"/>
              <a:t>Voicemail.conf</a:t>
            </a:r>
          </a:p>
          <a:p>
            <a:r>
              <a:rPr lang="en-US"/>
              <a:t>Sao lưu 3 file này bằng lệnh</a:t>
            </a:r>
          </a:p>
          <a:p>
            <a:pPr lvl="1"/>
            <a:r>
              <a:rPr lang="en-US"/>
              <a:t>sudo mv sip.conf sip.conf.backup</a:t>
            </a:r>
          </a:p>
          <a:p>
            <a:pPr lvl="1"/>
            <a:r>
              <a:rPr lang="en-US"/>
              <a:t>sudo mv extensions.conf extensions.conf.backup</a:t>
            </a:r>
          </a:p>
          <a:p>
            <a:pPr lvl="1"/>
            <a:r>
              <a:rPr lang="en-US"/>
              <a:t>sudo mv voicemail.conf voicemail.conf.backup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3214B-9A1A-5FD3-6093-25117A64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7CE9-30E2-4812-819D-A577A3CEB6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52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1739CA5-F0F5-48E1-8E8C-F24B7182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3">
            <a:extLst>
              <a:ext uri="{FF2B5EF4-FFF2-40B4-BE49-F238E27FC236}">
                <a16:creationId xmlns:a16="http://schemas.microsoft.com/office/drawing/2014/main" id="{3EAD2937-F230-41D4-B9C5-975B129BF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D444A3-C338-4886-B7F1-4BA2AF46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8024" y="960109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54B6AA-18F9-C86D-40B6-F12A6C6A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126816"/>
            <a:ext cx="9357865" cy="10419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Cấu hình cơ bản với SIP.conf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3423F-87AC-FD4A-87B3-A7F46E602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163" y="2077354"/>
            <a:ext cx="3696263" cy="26999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Thiết lập thông số và tên người dùng</a:t>
            </a:r>
          </a:p>
          <a:p>
            <a:r>
              <a:rPr lang="en-US" sz="2000"/>
              <a:t>Cd /etc/asterisk</a:t>
            </a:r>
          </a:p>
          <a:p>
            <a:r>
              <a:rPr lang="en-US" sz="2000"/>
              <a:t>Sudo gedit sip.conf</a:t>
            </a:r>
          </a:p>
          <a:p>
            <a:pPr lvl="1"/>
            <a:endParaRPr lang="en-US" sz="2000"/>
          </a:p>
          <a:p>
            <a:endParaRPr lang="en-US" sz="20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3A7797-E939-815E-737C-78FBF1979DB4}"/>
              </a:ext>
            </a:extLst>
          </p:cNvPr>
          <p:cNvSpPr txBox="1">
            <a:spLocks/>
          </p:cNvSpPr>
          <p:nvPr/>
        </p:nvSpPr>
        <p:spPr>
          <a:xfrm>
            <a:off x="5369949" y="1901310"/>
            <a:ext cx="5854028" cy="4156573"/>
          </a:xfrm>
          <a:prstGeom prst="rect">
            <a:avLst/>
          </a:prstGeom>
        </p:spPr>
        <p:txBody>
          <a:bodyPr vert="horz" lIns="91440" tIns="45720" rIns="91440" bIns="45720" numCol="2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[general]</a:t>
            </a:r>
          </a:p>
          <a:p>
            <a:r>
              <a:rPr lang="en-US" sz="1800"/>
              <a:t>Context=internal</a:t>
            </a:r>
          </a:p>
          <a:p>
            <a:r>
              <a:rPr lang="en-US" sz="1800"/>
              <a:t>Allowguest=no</a:t>
            </a:r>
          </a:p>
          <a:p>
            <a:r>
              <a:rPr lang="en-US" sz="1800"/>
              <a:t>Allowoverlap=no</a:t>
            </a:r>
          </a:p>
          <a:p>
            <a:r>
              <a:rPr lang="en-US" sz="1800"/>
              <a:t>Bindport=5060</a:t>
            </a:r>
          </a:p>
          <a:p>
            <a:r>
              <a:rPr lang="en-US" sz="1800"/>
              <a:t>Bindaddr=0.0.0.0</a:t>
            </a:r>
          </a:p>
          <a:p>
            <a:r>
              <a:rPr lang="en-US" sz="1800"/>
              <a:t>Srvlookup=no</a:t>
            </a:r>
          </a:p>
          <a:p>
            <a:r>
              <a:rPr lang="en-US" sz="1800"/>
              <a:t>Disallow=ulaw</a:t>
            </a:r>
          </a:p>
          <a:p>
            <a:r>
              <a:rPr lang="en-US" sz="1800"/>
              <a:t>Alwaysauthreject=yes</a:t>
            </a:r>
          </a:p>
          <a:p>
            <a:r>
              <a:rPr lang="en-US" sz="1800"/>
              <a:t>Canreinvite=no</a:t>
            </a:r>
          </a:p>
          <a:p>
            <a:r>
              <a:rPr lang="en-US" sz="1800"/>
              <a:t>Nat=yes</a:t>
            </a:r>
          </a:p>
          <a:p>
            <a:r>
              <a:rPr lang="en-US" sz="1800"/>
              <a:t>Session-timer=refuse</a:t>
            </a:r>
          </a:p>
          <a:p>
            <a:endParaRPr lang="en-US" sz="1800"/>
          </a:p>
          <a:p>
            <a:r>
              <a:rPr lang="en-US" sz="1800"/>
              <a:t> [8001]</a:t>
            </a:r>
          </a:p>
          <a:p>
            <a:r>
              <a:rPr lang="en-US" sz="1800"/>
              <a:t>type=friend</a:t>
            </a:r>
          </a:p>
          <a:p>
            <a:r>
              <a:rPr lang="en-US" sz="1800"/>
              <a:t>host=dynamic</a:t>
            </a:r>
          </a:p>
          <a:p>
            <a:r>
              <a:rPr lang="en-US" sz="1800"/>
              <a:t>secret=8001</a:t>
            </a:r>
          </a:p>
          <a:p>
            <a:r>
              <a:rPr lang="en-US" sz="1800"/>
              <a:t>callerid="User 8001" &lt;8001&gt;</a:t>
            </a:r>
          </a:p>
          <a:p>
            <a:r>
              <a:rPr lang="en-US" sz="1800"/>
              <a:t>context=internal</a:t>
            </a:r>
          </a:p>
          <a:p>
            <a:endParaRPr lang="en-US" sz="1800"/>
          </a:p>
          <a:p>
            <a:r>
              <a:rPr lang="en-US" sz="1800"/>
              <a:t>[8002]</a:t>
            </a:r>
          </a:p>
          <a:p>
            <a:r>
              <a:rPr lang="en-US" sz="1800"/>
              <a:t>type=friend</a:t>
            </a:r>
          </a:p>
          <a:p>
            <a:r>
              <a:rPr lang="en-US" sz="1800"/>
              <a:t>host=dynamic</a:t>
            </a:r>
          </a:p>
          <a:p>
            <a:r>
              <a:rPr lang="en-US" sz="1800"/>
              <a:t>secret=8002</a:t>
            </a:r>
          </a:p>
          <a:p>
            <a:r>
              <a:rPr lang="en-US" sz="1800"/>
              <a:t>callerid="User 8002" &lt;8002&gt;</a:t>
            </a:r>
          </a:p>
          <a:p>
            <a:r>
              <a:rPr lang="en-US" sz="1800"/>
              <a:t>context=internal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03217-E8DF-6C3C-6289-31DDD4DC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7CE9-30E2-4812-819D-A577A3CEB6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7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EBC4E-E73C-B383-E81D-6F482B51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Cấu hình cơ bản với extentions.conf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3AC27-5EBB-C184-117D-06D0E9254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272" y="-1"/>
            <a:ext cx="8268955" cy="6858001"/>
          </a:xfrm>
        </p:spPr>
        <p:txBody>
          <a:bodyPr anchor="ctr">
            <a:normAutofit/>
          </a:bodyPr>
          <a:lstStyle/>
          <a:p>
            <a:r>
              <a:rPr lang="en-US" sz="2000"/>
              <a:t>Sudo gedit extensions.conf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/>
              <a:t>[internal]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/>
              <a:t>Exten =&gt; 8001, 1,Answer()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/>
              <a:t>Exten =&gt; 8001, 2, Dial (SIP/8001,20)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/>
              <a:t>Exten =&gt; 8001, 3, Playback (vm-nobodyavail)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/>
              <a:t>Exten =&gt; 8001, 4, Voicemail(8001@main)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/>
              <a:t>Exten =&gt; 8001, 5, Hangup()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/>
              <a:t> 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/>
              <a:t>Exten =&gt; 8002, 1, Answer()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/>
              <a:t>Exten =&gt; 8002, 2, Dial (SIP/8002,20)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/>
              <a:t>Exten =&gt; 8002, 3, Playback (vm-nobodyavail)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/>
              <a:t>Exten =&gt; 8002, 4, Voicemail(8002@main)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/>
              <a:t>Exten =&gt; 8002, 5, Hangup()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/>
              <a:t> 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/>
              <a:t>Exten =&gt; 9001, 1, VoicemailMain(8001@main)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/>
              <a:t>Exten =&gt; 9001, 2, Hangup()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/>
              <a:t> 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/>
              <a:t>Exten =&gt; 9002, 1, VoicemailMain(8002@main)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/>
              <a:t>Exten =&gt; 9002, 2, Hangup()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0B8D9-F838-5111-30E0-0763FD9A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7CE9-30E2-4812-819D-A577A3CEB6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BA3054-36D6-398E-F316-767B6577D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Cấu hình cơ bản với voicemaill.conf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97758-740A-78EB-C509-070CA6C08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Sudo gedit voicemail.conf</a:t>
            </a:r>
          </a:p>
          <a:p>
            <a:pPr lvl="1"/>
            <a:r>
              <a:rPr lang="en-US"/>
              <a:t>[main]</a:t>
            </a:r>
          </a:p>
          <a:p>
            <a:pPr lvl="1"/>
            <a:r>
              <a:rPr lang="en-US"/>
              <a:t>8001 =&gt; 8001</a:t>
            </a:r>
          </a:p>
          <a:p>
            <a:pPr lvl="1"/>
            <a:r>
              <a:rPr lang="en-US"/>
              <a:t>8002 =&gt; 8002</a:t>
            </a:r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9CA1B-F7AE-4F9B-CA7B-2DCE42DB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7CE9-30E2-4812-819D-A577A3CEB6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31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F1C4A-519F-7F5C-4C7F-FB66D8375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Kiểm thử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D167F-B5C1-A045-7194-66538E0C0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Sudo asterisk -r</a:t>
            </a:r>
          </a:p>
          <a:p>
            <a:pPr lvl="1"/>
            <a:r>
              <a:rPr lang="en-US"/>
              <a:t>Reload</a:t>
            </a:r>
          </a:p>
          <a:p>
            <a:pPr lvl="1"/>
            <a:r>
              <a:rPr lang="en-US"/>
              <a:t>Sip show peers</a:t>
            </a:r>
          </a:p>
          <a:p>
            <a:pPr lvl="1"/>
            <a:r>
              <a:rPr lang="en-US"/>
              <a:t>voicemail show users</a:t>
            </a:r>
          </a:p>
          <a:p>
            <a:r>
              <a:rPr lang="en-US"/>
              <a:t>Mở MicroSIP hoặc linphone ở phía client để test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94B41-3D79-F589-D3B8-DE68AC20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7CE9-30E2-4812-819D-A577A3CEB6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39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232EB-7EED-0E00-149B-958D2D0BF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5821" y="1037066"/>
            <a:ext cx="7160357" cy="4164820"/>
          </a:xfrm>
        </p:spPr>
        <p:txBody>
          <a:bodyPr anchor="t">
            <a:normAutofit fontScale="90000"/>
          </a:bodyPr>
          <a:lstStyle/>
          <a:p>
            <a:r>
              <a:rPr lang="en-US" sz="8000">
                <a:solidFill>
                  <a:srgbClr val="FFFFFF"/>
                </a:solidFill>
              </a:rPr>
              <a:t>Case Study:</a:t>
            </a:r>
            <a:br>
              <a:rPr lang="en-US" sz="8000">
                <a:solidFill>
                  <a:srgbClr val="FFFFFF"/>
                </a:solidFill>
              </a:rPr>
            </a:br>
            <a:r>
              <a:rPr lang="en-US" sz="8000">
                <a:solidFill>
                  <a:srgbClr val="FFFFFF"/>
                </a:solidFill>
              </a:rPr>
              <a:t>Tổng đài VoIP thông minh cho doanh nghiệp nhỏ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17366-EDDF-145A-1C17-8609EA941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7CE9-30E2-4812-819D-A577A3CEB6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63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E90CCB-412C-1A39-F541-CD42E591F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rgbClr val="FFFFFF"/>
                </a:solidFill>
              </a:rPr>
              <a:t>Giới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 err="1">
                <a:solidFill>
                  <a:srgbClr val="FFFFFF"/>
                </a:solidFill>
              </a:rPr>
              <a:t>thiệu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A9B1-0AD2-BFBF-7F58-12725CF39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/>
              <a:t>Doanh </a:t>
            </a:r>
            <a:r>
              <a:rPr lang="en-US" err="1"/>
              <a:t>nghiệp</a:t>
            </a:r>
            <a:r>
              <a:rPr lang="en-US"/>
              <a:t> </a:t>
            </a:r>
            <a:r>
              <a:rPr lang="en-US" err="1"/>
              <a:t>triển</a:t>
            </a:r>
            <a:r>
              <a:rPr lang="en-US"/>
              <a:t> </a:t>
            </a:r>
            <a:r>
              <a:rPr lang="en-US" err="1"/>
              <a:t>khai</a:t>
            </a:r>
            <a:r>
              <a:rPr lang="en-US"/>
              <a:t> </a:t>
            </a:r>
            <a:r>
              <a:rPr lang="en-US" b="1" err="1"/>
              <a:t>tổng</a:t>
            </a:r>
            <a:r>
              <a:rPr lang="en-US" b="1"/>
              <a:t> </a:t>
            </a:r>
            <a:r>
              <a:rPr lang="en-US" b="1" err="1"/>
              <a:t>đài</a:t>
            </a:r>
            <a:r>
              <a:rPr lang="en-US" b="1"/>
              <a:t> VoIP </a:t>
            </a:r>
            <a:r>
              <a:rPr lang="en-US" b="1" err="1"/>
              <a:t>thông</a:t>
            </a:r>
            <a:r>
              <a:rPr lang="en-US" b="1"/>
              <a:t> </a:t>
            </a:r>
            <a:r>
              <a:rPr lang="en-US" b="1" err="1"/>
              <a:t>minh</a:t>
            </a:r>
            <a:r>
              <a:rPr lang="en-US"/>
              <a:t> </a:t>
            </a:r>
            <a:r>
              <a:rPr lang="en-US" err="1"/>
              <a:t>dựa</a:t>
            </a:r>
            <a:r>
              <a:rPr lang="en-US"/>
              <a:t> </a:t>
            </a:r>
            <a:r>
              <a:rPr lang="en-US" err="1"/>
              <a:t>trên</a:t>
            </a:r>
            <a:r>
              <a:rPr lang="en-US"/>
              <a:t> Asterisk.</a:t>
            </a:r>
          </a:p>
          <a:p>
            <a:r>
              <a:rPr lang="en-US" err="1"/>
              <a:t>Mục</a:t>
            </a:r>
            <a:r>
              <a:rPr lang="en-US"/>
              <a:t> </a:t>
            </a:r>
            <a:r>
              <a:rPr lang="en-US" err="1"/>
              <a:t>tiêu</a:t>
            </a:r>
            <a:r>
              <a:rPr lang="en-US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err="1"/>
              <a:t>Gọi</a:t>
            </a:r>
            <a:r>
              <a:rPr lang="en-US"/>
              <a:t> </a:t>
            </a:r>
            <a:r>
              <a:rPr lang="en-US" err="1"/>
              <a:t>nội</a:t>
            </a:r>
            <a:r>
              <a:rPr lang="en-US"/>
              <a:t> </a:t>
            </a:r>
            <a:r>
              <a:rPr lang="en-US" err="1"/>
              <a:t>bộ</a:t>
            </a:r>
            <a:r>
              <a:rPr lang="en-US"/>
              <a:t>, </a:t>
            </a:r>
            <a:r>
              <a:rPr lang="en-US" err="1"/>
              <a:t>gọi</a:t>
            </a:r>
            <a:r>
              <a:rPr lang="en-US"/>
              <a:t> nhóm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Nhắn tin nội bộ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Voicemail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IVR (Auto-attendant)</a:t>
            </a:r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F7A5A-27C5-42E8-C0E2-51961624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E7CE9-30E2-4812-819D-A577A3CEB6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03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1674</Words>
  <Application>Microsoft Office PowerPoint</Application>
  <PresentationFormat>Widescreen</PresentationFormat>
  <Paragraphs>243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Courier New</vt:lpstr>
      <vt:lpstr>Office Theme</vt:lpstr>
      <vt:lpstr>Cấu hình cơ bản với asterisk</vt:lpstr>
      <vt:lpstr>Cài đặt và cập nhật các gói</vt:lpstr>
      <vt:lpstr>Các file cần cấu hình</vt:lpstr>
      <vt:lpstr>Cấu hình cơ bản với SIP.conf</vt:lpstr>
      <vt:lpstr>Cấu hình cơ bản với extentions.conf</vt:lpstr>
      <vt:lpstr>Cấu hình cơ bản với voicemaill.conf</vt:lpstr>
      <vt:lpstr>Kiểm thử</vt:lpstr>
      <vt:lpstr>Case Study: Tổng đài VoIP thông minh cho doanh nghiệp nhỏ</vt:lpstr>
      <vt:lpstr>Giới thiệu</vt:lpstr>
      <vt:lpstr>Cấu trúc phòng ban &amp; số nội bộ</vt:lpstr>
      <vt:lpstr>1. Liên lạc nội bộ</vt:lpstr>
      <vt:lpstr>1.1. Phân quyền với user 001 – Giam Doc</vt:lpstr>
      <vt:lpstr>2. Nhắn tin</vt:lpstr>
      <vt:lpstr>3. Voicemail</vt:lpstr>
      <vt:lpstr>3.1. Cấu hình voicemail.conf</vt:lpstr>
      <vt:lpstr>3.1. Cấu hình voicemail.conf</vt:lpstr>
      <vt:lpstr>3.2. Cấu hình Postfix relay qua Gmail</vt:lpstr>
      <vt:lpstr>3.2. Cấu hình Postfix relay qua Gmail</vt:lpstr>
      <vt:lpstr>4. IVR (Auto-attendant) 4.1. Quy trình gọi từ khách hàng</vt:lpstr>
      <vt:lpstr>4.2. Cấu hình IVR / Auto-attendant (simple version)</vt:lpstr>
      <vt:lpstr>4.3. Cài công cụ convert Định dạng chuẩn cho Asterisk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44</cp:revision>
  <dcterms:created xsi:type="dcterms:W3CDTF">2025-09-17T15:55:24Z</dcterms:created>
  <dcterms:modified xsi:type="dcterms:W3CDTF">2025-09-23T15:16:23Z</dcterms:modified>
</cp:coreProperties>
</file>