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31"/>
  </p:notesMasterIdLst>
  <p:handoutMasterIdLst>
    <p:handoutMasterId r:id="rId32"/>
  </p:handoutMasterIdLst>
  <p:sldIdLst>
    <p:sldId id="256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9" r:id="rId13"/>
    <p:sldId id="325" r:id="rId14"/>
    <p:sldId id="326" r:id="rId15"/>
    <p:sldId id="327" r:id="rId16"/>
    <p:sldId id="332" r:id="rId17"/>
    <p:sldId id="338" r:id="rId18"/>
    <p:sldId id="328" r:id="rId19"/>
    <p:sldId id="330" r:id="rId20"/>
    <p:sldId id="333" r:id="rId21"/>
    <p:sldId id="343" r:id="rId22"/>
    <p:sldId id="334" r:id="rId23"/>
    <p:sldId id="344" r:id="rId24"/>
    <p:sldId id="331" r:id="rId25"/>
    <p:sldId id="335" r:id="rId26"/>
    <p:sldId id="336" r:id="rId27"/>
    <p:sldId id="340" r:id="rId28"/>
    <p:sldId id="341" r:id="rId29"/>
    <p:sldId id="342" r:id="rId3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3" autoAdjust="0"/>
    <p:restoredTop sz="86323" autoAdjust="0"/>
  </p:normalViewPr>
  <p:slideViewPr>
    <p:cSldViewPr>
      <p:cViewPr varScale="1">
        <p:scale>
          <a:sx n="62" d="100"/>
          <a:sy n="62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F10D59C-C8AE-47AA-A2C2-18276B226C7A}" type="datetimeFigureOut">
              <a:rPr lang="en-US" smtClean="0"/>
              <a:pPr/>
              <a:t>10/03/2021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B64BC04-B11B-45BE-9DDA-37B495861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D0556FAC-180C-4456-9D8A-0F7B3601A375}" type="datetimeFigureOut">
              <a:rPr lang="en-US" smtClean="0"/>
              <a:pPr/>
              <a:t>10/03/2021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2FB244D-DF7C-402E-84ED-EF709B63A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244D-DF7C-402E-84ED-EF709B63AD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244D-DF7C-402E-84ED-EF709B63AD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244D-DF7C-402E-84ED-EF709B63AD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244D-DF7C-402E-84ED-EF709B63AD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244D-DF7C-402E-84ED-EF709B63AD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3" y="1454351"/>
            <a:ext cx="8847502" cy="3949300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1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9" name="Shape 119"/>
          <p:cNvSpPr txBox="1">
            <a:spLocks noGrp="1"/>
          </p:cNvSpPr>
          <p:nvPr>
            <p:ph type="title"/>
          </p:nvPr>
        </p:nvSpPr>
        <p:spPr>
          <a:xfrm>
            <a:off x="2516286" y="260244"/>
            <a:ext cx="6627713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 rtl="0">
              <a:spcBef>
                <a:spcPts val="0"/>
              </a:spcBef>
              <a:defRPr sz="4000"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99"/>
          <p:cNvSpPr txBox="1">
            <a:spLocks noGrp="1"/>
          </p:cNvSpPr>
          <p:nvPr>
            <p:ph type="body" idx="1"/>
          </p:nvPr>
        </p:nvSpPr>
        <p:spPr>
          <a:xfrm>
            <a:off x="814274" y="1600200"/>
            <a:ext cx="7872525" cy="4810633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35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wrap="square" lIns="121894" tIns="121894" rIns="121894" bIns="121894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0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3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894" tIns="121894" rIns="121894" bIns="121894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961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32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3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1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160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5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 sz="16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6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83667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 sz="16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6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44867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638800"/>
            <a:ext cx="4800600" cy="762000"/>
          </a:xfrm>
        </p:spPr>
        <p:txBody>
          <a:bodyPr/>
          <a:lstStyle/>
          <a:p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RadioButton-RadioButton</a:t>
            </a:r>
            <a:r>
              <a:rPr lang="en-US" dirty="0"/>
              <a:t>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isChecked</a:t>
            </a:r>
            <a:r>
              <a:rPr lang="en-US" dirty="0"/>
              <a:t>()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selectid</a:t>
            </a:r>
            <a:r>
              <a:rPr lang="en-US" dirty="0"/>
              <a:t> = </a:t>
            </a:r>
            <a:r>
              <a:rPr lang="en-US" b="1" dirty="0" err="1"/>
              <a:t>rg</a:t>
            </a:r>
            <a:r>
              <a:rPr lang="en-US" dirty="0" err="1"/>
              <a:t>.getCheckedRadioButtonId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item </a:t>
            </a:r>
            <a:r>
              <a:rPr lang="en-US" dirty="0"/>
              <a:t>= (</a:t>
            </a:r>
            <a:r>
              <a:rPr lang="en-US" dirty="0" err="1"/>
              <a:t>RadioButton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selectid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dirty="0" err="1"/>
              <a:t>third.</a:t>
            </a:r>
            <a:r>
              <a:rPr lang="en-US" b="1" dirty="0" err="1"/>
              <a:t>this</a:t>
            </a:r>
            <a:r>
              <a:rPr lang="en-US" dirty="0"/>
              <a:t>, </a:t>
            </a:r>
            <a:r>
              <a:rPr lang="en-US" b="1" dirty="0" err="1"/>
              <a:t>item</a:t>
            </a:r>
            <a:r>
              <a:rPr lang="en-US" dirty="0" err="1"/>
              <a:t>.getText</a:t>
            </a:r>
            <a:r>
              <a:rPr lang="en-US" dirty="0"/>
              <a:t>(), </a:t>
            </a:r>
            <a:r>
              <a:rPr lang="en-US" dirty="0" err="1"/>
              <a:t>Toast.</a:t>
            </a:r>
            <a:r>
              <a:rPr lang="en-US" b="1" i="1" dirty="0" err="1"/>
              <a:t>LENGTH_SHORT</a:t>
            </a:r>
            <a:r>
              <a:rPr lang="en-US" dirty="0"/>
              <a:t>).show();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4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:</a:t>
            </a:r>
          </a:p>
          <a:p>
            <a:r>
              <a:rPr lang="en-US" dirty="0" err="1"/>
              <a:t>isChecked</a:t>
            </a:r>
            <a:r>
              <a:rPr lang="en-US" dirty="0"/>
              <a:t>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752600"/>
            <a:ext cx="289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CheckedTextView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5"/>
            <a:ext cx="4292600" cy="289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38400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CheckedTextView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: </a:t>
            </a:r>
            <a:endParaRPr lang="en-US" dirty="0"/>
          </a:p>
          <a:p>
            <a:r>
              <a:rPr lang="en-US" dirty="0" err="1"/>
              <a:t>android:checkMark</a:t>
            </a:r>
            <a:r>
              <a:rPr lang="en-US" dirty="0"/>
              <a:t> – To set the </a:t>
            </a:r>
            <a:r>
              <a:rPr lang="en-US" dirty="0" err="1"/>
              <a:t>drawable</a:t>
            </a:r>
            <a:r>
              <a:rPr lang="en-US" dirty="0"/>
              <a:t> for check mark</a:t>
            </a:r>
          </a:p>
          <a:p>
            <a:r>
              <a:rPr lang="en-US" dirty="0"/>
              <a:t>android: checked – To make the checkmark checked or unchecked initially</a:t>
            </a:r>
          </a:p>
          <a:p>
            <a:pPr marL="0" indent="0">
              <a:buNone/>
            </a:pP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: </a:t>
            </a:r>
            <a:endParaRPr lang="en-US" dirty="0"/>
          </a:p>
          <a:p>
            <a:r>
              <a:rPr lang="en-US" dirty="0" err="1"/>
              <a:t>setCheckMarkDrawable</a:t>
            </a:r>
            <a:r>
              <a:rPr lang="en-US" dirty="0"/>
              <a:t>() – To set the </a:t>
            </a:r>
            <a:r>
              <a:rPr lang="en-US" dirty="0" err="1"/>
              <a:t>drawable</a:t>
            </a:r>
            <a:r>
              <a:rPr lang="en-US" dirty="0"/>
              <a:t> dynamically</a:t>
            </a:r>
          </a:p>
          <a:p>
            <a:r>
              <a:rPr lang="en-US" dirty="0" err="1"/>
              <a:t>isChecked</a:t>
            </a:r>
            <a:r>
              <a:rPr lang="en-US" dirty="0"/>
              <a:t>() – Getting the current state of checkmark</a:t>
            </a:r>
          </a:p>
          <a:p>
            <a:r>
              <a:rPr lang="en-US" dirty="0" err="1"/>
              <a:t>setChecked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 – To check or make it unchecked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style?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progress</a:t>
            </a:r>
          </a:p>
          <a:p>
            <a:r>
              <a:rPr lang="en-US" dirty="0" err="1"/>
              <a:t>secondaryProgress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Java</a:t>
            </a:r>
          </a:p>
          <a:p>
            <a:r>
              <a:rPr lang="en-US" dirty="0" err="1"/>
              <a:t>getMax</a:t>
            </a:r>
            <a:r>
              <a:rPr lang="en-US" dirty="0"/>
              <a:t>()</a:t>
            </a:r>
          </a:p>
          <a:p>
            <a:r>
              <a:rPr lang="en-US" dirty="0" err="1"/>
              <a:t>getProgess</a:t>
            </a:r>
            <a:r>
              <a:rPr lang="en-US" dirty="0"/>
              <a:t>()</a:t>
            </a:r>
          </a:p>
          <a:p>
            <a:r>
              <a:rPr lang="en-US" dirty="0" err="1"/>
              <a:t>setProgress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</a:t>
            </a:r>
            <a:r>
              <a:rPr lang="en-US" dirty="0"/>
              <a:t> </a:t>
            </a:r>
            <a:r>
              <a:rPr lang="en-US" dirty="0" err="1"/>
              <a:t>ProgressBar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6400800" cy="3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SeekBar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thumb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progress</a:t>
            </a:r>
          </a:p>
          <a:p>
            <a:r>
              <a:rPr lang="en-US" dirty="0" err="1"/>
              <a:t>secondaryProgress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Java</a:t>
            </a:r>
          </a:p>
          <a:p>
            <a:r>
              <a:rPr lang="en-US" dirty="0" err="1"/>
              <a:t>getMax</a:t>
            </a:r>
            <a:r>
              <a:rPr lang="en-US" dirty="0"/>
              <a:t>()</a:t>
            </a:r>
          </a:p>
          <a:p>
            <a:r>
              <a:rPr lang="en-US" dirty="0" err="1"/>
              <a:t>getProgess</a:t>
            </a:r>
            <a:r>
              <a:rPr lang="en-US" dirty="0"/>
              <a:t>()</a:t>
            </a:r>
          </a:p>
          <a:p>
            <a:r>
              <a:rPr lang="en-US" dirty="0" err="1"/>
              <a:t>setProgress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974" y="3303933"/>
            <a:ext cx="1810578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413" y="1371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  <a:p>
            <a:pPr algn="ctr"/>
            <a:r>
              <a:rPr lang="en-US" dirty="0"/>
              <a:t>&lt;String&gt;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613" y="4791491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ArrayAdapter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463" y="2555184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63806" y="1105728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43300" y="4018722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4692304" y="2849217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1828800" y="1943100"/>
            <a:ext cx="879613" cy="14097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6539" y="2514600"/>
            <a:ext cx="0" cy="218743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66176" y="3352800"/>
            <a:ext cx="1044024" cy="143869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28" y="1903344"/>
            <a:ext cx="3426515" cy="291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63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setOnItemSelectedListener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7130" y="1600199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:</a:t>
            </a:r>
          </a:p>
          <a:p>
            <a:r>
              <a:rPr lang="en-US" dirty="0" err="1"/>
              <a:t>getSelectedItem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3385102" cy="5105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"/>
            <a:ext cx="3048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27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  <a:p>
            <a:r>
              <a:rPr lang="en-US" dirty="0" err="1"/>
              <a:t>TextView</a:t>
            </a:r>
            <a:endParaRPr lang="en-US" dirty="0"/>
          </a:p>
          <a:p>
            <a:r>
              <a:rPr lang="en-US" dirty="0" err="1"/>
              <a:t>ToggleButton</a:t>
            </a:r>
            <a:endParaRPr lang="en-US" dirty="0"/>
          </a:p>
          <a:p>
            <a:r>
              <a:rPr lang="en-US" dirty="0" err="1"/>
              <a:t>CheckBox</a:t>
            </a:r>
            <a:endParaRPr lang="en-US" dirty="0"/>
          </a:p>
          <a:p>
            <a:r>
              <a:rPr lang="en-US" dirty="0" err="1"/>
              <a:t>RadioButton</a:t>
            </a:r>
            <a:endParaRPr lang="en-US" dirty="0"/>
          </a:p>
          <a:p>
            <a:r>
              <a:rPr lang="en-US" dirty="0" err="1"/>
              <a:t>CheckedTextView</a:t>
            </a:r>
            <a:endParaRPr lang="en-US" dirty="0"/>
          </a:p>
          <a:p>
            <a:r>
              <a:rPr lang="en-US" dirty="0"/>
              <a:t>Spinner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700588" y="2051050"/>
            <a:ext cx="4443412" cy="3632200"/>
          </a:xfrm>
        </p:spPr>
        <p:txBody>
          <a:bodyPr/>
          <a:lstStyle/>
          <a:p>
            <a:r>
              <a:rPr lang="en-US" dirty="0" err="1"/>
              <a:t>ProgressBar</a:t>
            </a:r>
            <a:endParaRPr lang="en-US" dirty="0"/>
          </a:p>
          <a:p>
            <a:r>
              <a:rPr lang="en-US" dirty="0" err="1"/>
              <a:t>ProgressBar</a:t>
            </a:r>
            <a:r>
              <a:rPr lang="en-US" dirty="0"/>
              <a:t>(Ho)</a:t>
            </a:r>
          </a:p>
          <a:p>
            <a:r>
              <a:rPr lang="en-US" dirty="0" err="1"/>
              <a:t>SeekBar</a:t>
            </a:r>
            <a:endParaRPr lang="en-US" dirty="0"/>
          </a:p>
          <a:p>
            <a:r>
              <a:rPr lang="en-US" dirty="0" err="1"/>
              <a:t>SeekBar</a:t>
            </a:r>
            <a:r>
              <a:rPr lang="en-US" dirty="0"/>
              <a:t>(Discrete)</a:t>
            </a:r>
          </a:p>
          <a:p>
            <a:r>
              <a:rPr lang="en-US" dirty="0" err="1"/>
              <a:t>QuickContactBadge</a:t>
            </a:r>
            <a:endParaRPr lang="en-US" dirty="0"/>
          </a:p>
          <a:p>
            <a:r>
              <a:rPr lang="en-US" dirty="0" err="1"/>
              <a:t>RatingBar</a:t>
            </a:r>
            <a:endParaRPr lang="en-US" dirty="0"/>
          </a:p>
          <a:p>
            <a:r>
              <a:rPr lang="en-US" dirty="0"/>
              <a:t>Switch</a:t>
            </a:r>
          </a:p>
          <a:p>
            <a:r>
              <a:rPr lang="en-US" dirty="0"/>
              <a:t>Space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600199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43" y="152400"/>
            <a:ext cx="3124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819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78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611813" cy="4525963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62000"/>
            <a:ext cx="28003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18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504"/>
            <a:ext cx="3200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2304"/>
            <a:ext cx="2362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85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93788"/>
            <a:ext cx="2895600" cy="4371975"/>
          </a:xfrm>
        </p:spPr>
      </p:pic>
      <p:sp>
        <p:nvSpPr>
          <p:cNvPr id="6" name="Rectangle 5"/>
          <p:cNvSpPr/>
          <p:nvPr/>
        </p:nvSpPr>
        <p:spPr>
          <a:xfrm>
            <a:off x="3278669" y="1371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  <a:p>
            <a:pPr algn="ctr"/>
            <a:r>
              <a:rPr lang="en-US" dirty="0"/>
              <a:t>&lt;String&gt;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4504" y="4702038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ArrayAdapter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0198" y="1752600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08413" y="845654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52900" y="4008783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59907" y="1752600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2399056" y="1943100"/>
            <a:ext cx="879613" cy="14097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555184"/>
            <a:ext cx="0" cy="218743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37895" y="2888973"/>
            <a:ext cx="1044024" cy="143869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0" y="2301738"/>
            <a:ext cx="23241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52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:</a:t>
            </a:r>
          </a:p>
          <a:p>
            <a:r>
              <a:rPr lang="en-US" dirty="0" err="1"/>
              <a:t>setOnItemClickListener</a:t>
            </a:r>
            <a:r>
              <a:rPr lang="en-US" dirty="0"/>
              <a:t>()</a:t>
            </a:r>
          </a:p>
          <a:p>
            <a:r>
              <a:rPr lang="en-US" dirty="0" err="1"/>
              <a:t>setOnItemLongClickListener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88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181484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2895600" cy="4367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77617"/>
            <a:ext cx="3810000" cy="41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2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36004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33400"/>
            <a:ext cx="30861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494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03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9878"/>
            <a:ext cx="6627713" cy="1021600"/>
          </a:xfrm>
        </p:spPr>
        <p:txBody>
          <a:bodyPr/>
          <a:lstStyle/>
          <a:p>
            <a:r>
              <a:rPr lang="en-US" dirty="0"/>
              <a:t>Views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9353" y="1338721"/>
            <a:ext cx="7872525" cy="4810633"/>
          </a:xfrm>
        </p:spPr>
        <p:txBody>
          <a:bodyPr/>
          <a:lstStyle/>
          <a:p>
            <a:r>
              <a:rPr lang="en-US" dirty="0" err="1"/>
              <a:t>ImageButton</a:t>
            </a:r>
            <a:endParaRPr lang="en-US" dirty="0"/>
          </a:p>
          <a:p>
            <a:r>
              <a:rPr lang="en-US" dirty="0" err="1"/>
              <a:t>ImageView</a:t>
            </a:r>
            <a:endParaRPr lang="en-US" dirty="0"/>
          </a:p>
          <a:p>
            <a:r>
              <a:rPr lang="en-US" dirty="0" err="1"/>
              <a:t>VideoView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395788" y="2057400"/>
            <a:ext cx="4748212" cy="3632200"/>
          </a:xfrm>
        </p:spPr>
        <p:txBody>
          <a:bodyPr/>
          <a:lstStyle/>
          <a:p>
            <a:r>
              <a:rPr lang="en-US" dirty="0" err="1"/>
              <a:t>RadioGroup</a:t>
            </a:r>
            <a:endParaRPr lang="en-US" dirty="0"/>
          </a:p>
          <a:p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GridView</a:t>
            </a:r>
            <a:endParaRPr lang="en-US" dirty="0"/>
          </a:p>
          <a:p>
            <a:r>
              <a:rPr lang="en-US" dirty="0" err="1"/>
              <a:t>ExpendableListView</a:t>
            </a:r>
            <a:endParaRPr lang="en-US" dirty="0"/>
          </a:p>
          <a:p>
            <a:r>
              <a:rPr lang="en-US" dirty="0" err="1"/>
              <a:t>ScrollView</a:t>
            </a:r>
            <a:endParaRPr lang="en-US" dirty="0"/>
          </a:p>
          <a:p>
            <a:r>
              <a:rPr lang="en-US" dirty="0" err="1"/>
              <a:t>HorizontalScrollView</a:t>
            </a:r>
            <a:endParaRPr lang="en-US" dirty="0"/>
          </a:p>
          <a:p>
            <a:r>
              <a:rPr lang="en-US" dirty="0" err="1"/>
              <a:t>TabHost</a:t>
            </a:r>
            <a:endParaRPr lang="en-US" dirty="0"/>
          </a:p>
          <a:p>
            <a:r>
              <a:rPr lang="en-US" dirty="0" err="1"/>
              <a:t>WebView</a:t>
            </a:r>
            <a:endParaRPr lang="en-US" dirty="0"/>
          </a:p>
          <a:p>
            <a:r>
              <a:rPr lang="en-US" dirty="0" err="1"/>
              <a:t>SearchView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1623391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Button-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661" y="18288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r>
              <a:rPr lang="en-US" dirty="0" err="1"/>
              <a:t>setOnClickListener</a:t>
            </a:r>
            <a:endParaRPr lang="en-US" dirty="0"/>
          </a:p>
          <a:p>
            <a:r>
              <a:rPr lang="en-US" dirty="0" err="1"/>
              <a:t>onClick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18288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endParaRPr lang="en-US" b="1" dirty="0"/>
          </a:p>
          <a:p>
            <a:r>
              <a:rPr lang="en-US" dirty="0" err="1"/>
              <a:t>textAllCaps</a:t>
            </a:r>
            <a:endParaRPr lang="en-US" dirty="0"/>
          </a:p>
          <a:p>
            <a:r>
              <a:rPr lang="en-US" dirty="0"/>
              <a:t>text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textColor</a:t>
            </a:r>
            <a:endParaRPr lang="en-US" dirty="0"/>
          </a:p>
          <a:p>
            <a:r>
              <a:rPr lang="en-US" dirty="0" err="1"/>
              <a:t>drawableTop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6002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600199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endParaRPr lang="en-US" b="1" dirty="0"/>
          </a:p>
          <a:p>
            <a:r>
              <a:rPr lang="en-US" dirty="0" err="1"/>
              <a:t>textSize</a:t>
            </a:r>
            <a:endParaRPr lang="en-US" dirty="0"/>
          </a:p>
          <a:p>
            <a:r>
              <a:rPr lang="en-US" dirty="0"/>
              <a:t>hint</a:t>
            </a:r>
          </a:p>
          <a:p>
            <a:r>
              <a:rPr lang="en-US" dirty="0" err="1"/>
              <a:t>textColorHint</a:t>
            </a:r>
            <a:endParaRPr lang="en-US" dirty="0"/>
          </a:p>
          <a:p>
            <a:r>
              <a:rPr lang="en-US" dirty="0" err="1"/>
              <a:t>drawableLeft</a:t>
            </a:r>
            <a:r>
              <a:rPr lang="en-US" dirty="0"/>
              <a:t> (</a:t>
            </a:r>
            <a:r>
              <a:rPr lang="en-US" dirty="0" err="1"/>
              <a:t>hình</a:t>
            </a:r>
            <a:r>
              <a:rPr lang="en-US" dirty="0"/>
              <a:t>)</a:t>
            </a:r>
          </a:p>
          <a:p>
            <a:r>
              <a:rPr lang="en-US" dirty="0" err="1"/>
              <a:t>inputType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6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TextView-tv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6002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r>
              <a:rPr lang="en-US" dirty="0" err="1"/>
              <a:t>onClick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1600199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endParaRPr lang="en-US" b="1" dirty="0"/>
          </a:p>
          <a:p>
            <a:r>
              <a:rPr lang="en-US" dirty="0"/>
              <a:t>text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textColor</a:t>
            </a:r>
            <a:endParaRPr lang="en-US" dirty="0"/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5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ImageView-img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600201"/>
            <a:ext cx="3657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r>
              <a:rPr lang="en-US" dirty="0" err="1"/>
              <a:t>setImageResource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600198"/>
            <a:ext cx="3429000" cy="22629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endParaRPr lang="en-US" b="1" dirty="0"/>
          </a:p>
          <a:p>
            <a:r>
              <a:rPr lang="en-US" dirty="0" err="1"/>
              <a:t>src</a:t>
            </a:r>
            <a:endParaRPr lang="en-US" dirty="0"/>
          </a:p>
          <a:p>
            <a:r>
              <a:rPr lang="en-US" dirty="0" err="1"/>
              <a:t>srcCompat</a:t>
            </a:r>
            <a:endParaRPr lang="en-US" dirty="0"/>
          </a:p>
          <a:p>
            <a:r>
              <a:rPr lang="en-US" dirty="0" err="1"/>
              <a:t>scaleType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7104" y="4267200"/>
            <a:ext cx="3657600" cy="578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ImageButton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0294" y="4953000"/>
            <a:ext cx="5436705" cy="578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+ Text in a button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14900" y="4280452"/>
            <a:ext cx="3657600" cy="578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VideoView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7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ToggleButton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setOnCheckedChangeListener</a:t>
            </a:r>
            <a:endParaRPr lang="en-US" dirty="0"/>
          </a:p>
          <a:p>
            <a:r>
              <a:rPr lang="en-US" dirty="0" err="1"/>
              <a:t>textOn</a:t>
            </a:r>
            <a:r>
              <a:rPr lang="en-US" dirty="0"/>
              <a:t> –</a:t>
            </a:r>
            <a:r>
              <a:rPr lang="en-US" dirty="0" err="1"/>
              <a:t>textOff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b="1" dirty="0" err="1"/>
              <a:t>tgbtnClick</a:t>
            </a:r>
            <a:r>
              <a:rPr lang="en-US" dirty="0" err="1"/>
              <a:t>.isChecked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dirty="0" err="1"/>
              <a:t>third.</a:t>
            </a:r>
            <a:r>
              <a:rPr lang="en-US" b="1" dirty="0" err="1"/>
              <a:t>this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Wifi</a:t>
            </a:r>
            <a:r>
              <a:rPr lang="en-US" b="1" dirty="0"/>
              <a:t> on"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/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/>
              <a:t>else</a:t>
            </a:r>
            <a:br>
              <a:rPr lang="en-US" b="1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dirty="0" err="1"/>
              <a:t>third.</a:t>
            </a:r>
            <a:r>
              <a:rPr lang="en-US" b="1" dirty="0" err="1"/>
              <a:t>this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Wifi</a:t>
            </a:r>
            <a:r>
              <a:rPr lang="en-US" b="1" dirty="0"/>
              <a:t> off"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/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19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setOnCheckedChangeListener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b="1" dirty="0" err="1"/>
              <a:t>swSlider</a:t>
            </a:r>
            <a:r>
              <a:rPr lang="en-US" dirty="0" err="1"/>
              <a:t>.isChecked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dirty="0" err="1"/>
              <a:t>third.</a:t>
            </a:r>
            <a:r>
              <a:rPr lang="en-US" b="1" dirty="0" err="1"/>
              <a:t>this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Wifi</a:t>
            </a:r>
            <a:r>
              <a:rPr lang="en-US" b="1" dirty="0"/>
              <a:t> on"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/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/>
              <a:t>else</a:t>
            </a:r>
            <a:br>
              <a:rPr lang="en-US" b="1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dirty="0" err="1"/>
              <a:t>third.</a:t>
            </a:r>
            <a:r>
              <a:rPr lang="en-US" b="1" dirty="0" err="1"/>
              <a:t>this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Wifi</a:t>
            </a:r>
            <a:r>
              <a:rPr lang="en-US" b="1" dirty="0"/>
              <a:t> off"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b="1" i="1" dirty="0" err="1"/>
              <a:t>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16816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432</Words>
  <Application>Microsoft Office PowerPoint</Application>
  <PresentationFormat>On-screen Show (4:3)</PresentationFormat>
  <Paragraphs>171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Arvo</vt:lpstr>
      <vt:lpstr>Calibri</vt:lpstr>
      <vt:lpstr>Roboto Condensed</vt:lpstr>
      <vt:lpstr>Roboto Condensed Light</vt:lpstr>
      <vt:lpstr>Salerio template</vt:lpstr>
      <vt:lpstr>1_Salerio template</vt:lpstr>
      <vt:lpstr>Views</vt:lpstr>
      <vt:lpstr>Views in android</vt:lpstr>
      <vt:lpstr>Views in android</vt:lpstr>
      <vt:lpstr>Button-btn</vt:lpstr>
      <vt:lpstr>EditText</vt:lpstr>
      <vt:lpstr>TextView-tv</vt:lpstr>
      <vt:lpstr>ImageView-img</vt:lpstr>
      <vt:lpstr>ToggleButton</vt:lpstr>
      <vt:lpstr>Switch</vt:lpstr>
      <vt:lpstr>RadioButton-RadioButton Group</vt:lpstr>
      <vt:lpstr>CheckBox</vt:lpstr>
      <vt:lpstr>CheckedTextView</vt:lpstr>
      <vt:lpstr>CheckedTextView</vt:lpstr>
      <vt:lpstr>progressBar</vt:lpstr>
      <vt:lpstr>Custome ProgressBar</vt:lpstr>
      <vt:lpstr>SeekBar</vt:lpstr>
      <vt:lpstr>Spinner</vt:lpstr>
      <vt:lpstr>Spinner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GridView</vt:lpstr>
      <vt:lpstr>GridView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User Interface</dc:title>
  <dc:creator/>
  <cp:lastModifiedBy>Nguyễn Trọng Tiến</cp:lastModifiedBy>
  <cp:revision>492</cp:revision>
  <dcterms:created xsi:type="dcterms:W3CDTF">2006-08-16T00:00:00Z</dcterms:created>
  <dcterms:modified xsi:type="dcterms:W3CDTF">2021-03-10T05:33:23Z</dcterms:modified>
</cp:coreProperties>
</file>