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8" r:id="rId3"/>
    <p:sldId id="330" r:id="rId4"/>
    <p:sldId id="333" r:id="rId5"/>
    <p:sldId id="334" r:id="rId6"/>
    <p:sldId id="331" r:id="rId7"/>
    <p:sldId id="335" r:id="rId8"/>
    <p:sldId id="336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52" r:id="rId18"/>
    <p:sldId id="350" r:id="rId19"/>
    <p:sldId id="351" r:id="rId20"/>
    <p:sldId id="353" r:id="rId21"/>
    <p:sldId id="354" r:id="rId22"/>
    <p:sldId id="355" r:id="rId23"/>
    <p:sldId id="356" r:id="rId24"/>
    <p:sldId id="357" r:id="rId25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3" autoAdjust="0"/>
    <p:restoredTop sz="86323" autoAdjust="0"/>
  </p:normalViewPr>
  <p:slideViewPr>
    <p:cSldViewPr>
      <p:cViewPr varScale="1">
        <p:scale>
          <a:sx n="62" d="100"/>
          <a:sy n="62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F10D59C-C8AE-47AA-A2C2-18276B226C7A}" type="datetimeFigureOut">
              <a:rPr lang="en-US" smtClean="0"/>
              <a:pPr/>
              <a:t>08/03/2021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AB64BC04-B11B-45BE-9DDA-37B495861E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D0556FAC-180C-4456-9D8A-0F7B3601A375}" type="datetimeFigureOut">
              <a:rPr lang="en-US" smtClean="0"/>
              <a:pPr/>
              <a:t>08/03/2021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72FB244D-DF7C-402E-84ED-EF709B63A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244D-DF7C-402E-84ED-EF709B63AD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21894" tIns="121894" rIns="121894" bIns="12189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1" y="-9451"/>
            <a:ext cx="8661398" cy="6867451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3" y="1454351"/>
            <a:ext cx="8847502" cy="3949300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7" y="5704465"/>
            <a:ext cx="5480829" cy="577328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240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21894" tIns="121894" rIns="121894" bIns="12189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1" y="-9451"/>
            <a:ext cx="8661398" cy="6867451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3899768"/>
            <a:ext cx="6589087" cy="2703024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wrap="square" lIns="121894" tIns="121894" rIns="121894" bIns="121894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7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268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21894" tIns="121894" rIns="121894" bIns="121894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1" y="-9451"/>
            <a:ext cx="8661398" cy="6867451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3" y="1454351"/>
            <a:ext cx="8847502" cy="3949300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352767"/>
            <a:ext cx="676500" cy="871600"/>
          </a:xfrm>
          <a:prstGeom prst="rect">
            <a:avLst/>
          </a:prstGeom>
          <a:noFill/>
          <a:ln>
            <a:noFill/>
          </a:ln>
        </p:spPr>
        <p:txBody>
          <a:bodyPr wrap="square" lIns="121894" tIns="121894" rIns="121894" bIns="121894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317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57"/>
            <a:ext cx="7072430" cy="1769753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917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57"/>
            <a:ext cx="7072430" cy="1769753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>
              <a:spcBef>
                <a:spcPts val="0"/>
              </a:spcBef>
              <a:buSzPct val="100000"/>
              <a:defRPr sz="2700"/>
            </a:lvl1pPr>
            <a:lvl2pPr lvl="1">
              <a:spcBef>
                <a:spcPts val="0"/>
              </a:spcBef>
              <a:buSzPct val="100000"/>
              <a:defRPr sz="2700"/>
            </a:lvl2pPr>
            <a:lvl3pPr lvl="2">
              <a:spcBef>
                <a:spcPts val="0"/>
              </a:spcBef>
              <a:buSzPct val="100000"/>
              <a:defRPr sz="2700"/>
            </a:lvl3pPr>
            <a:lvl4pPr lvl="3">
              <a:spcBef>
                <a:spcPts val="0"/>
              </a:spcBef>
              <a:buSzPct val="100000"/>
              <a:defRPr sz="2700"/>
            </a:lvl4pPr>
            <a:lvl5pPr lvl="4">
              <a:spcBef>
                <a:spcPts val="0"/>
              </a:spcBef>
              <a:buSzPct val="100000"/>
              <a:defRPr sz="2700"/>
            </a:lvl5pPr>
            <a:lvl6pPr lvl="5">
              <a:spcBef>
                <a:spcPts val="0"/>
              </a:spcBef>
              <a:buSzPct val="100000"/>
              <a:defRPr sz="2700"/>
            </a:lvl6pPr>
            <a:lvl7pPr lvl="6">
              <a:spcBef>
                <a:spcPts val="0"/>
              </a:spcBef>
              <a:buSzPct val="100000"/>
              <a:defRPr sz="2700"/>
            </a:lvl7pPr>
            <a:lvl8pPr lvl="7">
              <a:spcBef>
                <a:spcPts val="0"/>
              </a:spcBef>
              <a:buSzPct val="100000"/>
              <a:defRPr sz="2700"/>
            </a:lvl8pPr>
            <a:lvl9pPr lvl="8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>
              <a:spcBef>
                <a:spcPts val="0"/>
              </a:spcBef>
              <a:buSzPct val="100000"/>
              <a:defRPr sz="2700"/>
            </a:lvl1pPr>
            <a:lvl2pPr lvl="1">
              <a:spcBef>
                <a:spcPts val="0"/>
              </a:spcBef>
              <a:buSzPct val="100000"/>
              <a:defRPr sz="2700"/>
            </a:lvl2pPr>
            <a:lvl3pPr lvl="2">
              <a:spcBef>
                <a:spcPts val="0"/>
              </a:spcBef>
              <a:buSzPct val="100000"/>
              <a:defRPr sz="2700"/>
            </a:lvl3pPr>
            <a:lvl4pPr lvl="3">
              <a:spcBef>
                <a:spcPts val="0"/>
              </a:spcBef>
              <a:buSzPct val="100000"/>
              <a:defRPr sz="2700"/>
            </a:lvl4pPr>
            <a:lvl5pPr lvl="4">
              <a:spcBef>
                <a:spcPts val="0"/>
              </a:spcBef>
              <a:buSzPct val="100000"/>
              <a:defRPr sz="2700"/>
            </a:lvl5pPr>
            <a:lvl6pPr lvl="5">
              <a:spcBef>
                <a:spcPts val="0"/>
              </a:spcBef>
              <a:buSzPct val="100000"/>
              <a:defRPr sz="2700"/>
            </a:lvl6pPr>
            <a:lvl7pPr lvl="6">
              <a:spcBef>
                <a:spcPts val="0"/>
              </a:spcBef>
              <a:buSzPct val="100000"/>
              <a:defRPr sz="2700"/>
            </a:lvl7pPr>
            <a:lvl8pPr lvl="7">
              <a:spcBef>
                <a:spcPts val="0"/>
              </a:spcBef>
              <a:buSzPct val="100000"/>
              <a:defRPr sz="2700"/>
            </a:lvl8pPr>
            <a:lvl9pPr lvl="8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207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57"/>
            <a:ext cx="7072430" cy="1769753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wrap="square" lIns="121894" tIns="121894" rIns="121894" bIns="121894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</p:spPr>
        <p:txBody>
          <a:bodyPr wrap="square" lIns="121894" tIns="121894" rIns="121894" bIns="121894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554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wrap="square" lIns="121894" tIns="121894" rIns="121894" bIns="121894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3" y="5963636"/>
            <a:ext cx="2202830" cy="894393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1"/>
            <a:ext cx="2202830" cy="894393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67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08/03/2021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08/03/2021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9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ctr" anchorCtr="0">
            <a:noAutofit/>
          </a:bodyPr>
          <a:lstStyle/>
          <a:p>
            <a:pPr algn="r"/>
            <a:fld id="{00000000-1234-1234-1234-123412341234}" type="slidenum">
              <a:rPr lang="en" sz="16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6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369032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4333"/>
            <a:ext cx="7620000" cy="3949200"/>
          </a:xfrm>
        </p:spPr>
        <p:txBody>
          <a:bodyPr/>
          <a:lstStyle/>
          <a:p>
            <a:r>
              <a:rPr lang="en-US" b="1" dirty="0"/>
              <a:t>Custom 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5410200"/>
            <a:ext cx="4800600" cy="762000"/>
          </a:xfrm>
        </p:spPr>
        <p:txBody>
          <a:bodyPr/>
          <a:lstStyle/>
          <a:p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Trọng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Custome</a:t>
            </a:r>
            <a:r>
              <a:rPr lang="en-US" dirty="0"/>
              <a:t>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Tạo</a:t>
            </a:r>
            <a:r>
              <a:rPr lang="en-US" dirty="0"/>
              <a:t> Main Activity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ListView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(Player)</a:t>
            </a:r>
          </a:p>
          <a:p>
            <a:pPr marL="514350" indent="-514350"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(</a:t>
            </a:r>
            <a:r>
              <a:rPr lang="en-US" dirty="0" err="1"/>
              <a:t>item_player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CustomeAdapter</a:t>
            </a:r>
            <a:r>
              <a:rPr lang="en-US" dirty="0"/>
              <a:t> (</a:t>
            </a:r>
            <a:r>
              <a:rPr lang="en-US" dirty="0" err="1"/>
              <a:t>PlayerAdapter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CustomeAdapter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MainActivity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7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(Player)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>
                <a:solidFill>
                  <a:srgbClr val="000080"/>
                </a:solidFill>
              </a:rPr>
              <a:t>private int </a:t>
            </a:r>
            <a:r>
              <a:rPr lang="nb-NO" b="1" dirty="0">
                <a:solidFill>
                  <a:srgbClr val="660E7A"/>
                </a:solidFill>
              </a:rPr>
              <a:t>avatar</a:t>
            </a:r>
            <a:r>
              <a:rPr lang="nb-NO" dirty="0"/>
              <a:t>;</a:t>
            </a:r>
            <a:br>
              <a:rPr lang="nb-NO" dirty="0"/>
            </a:br>
            <a:r>
              <a:rPr lang="nb-NO" b="1" dirty="0">
                <a:solidFill>
                  <a:srgbClr val="000080"/>
                </a:solidFill>
              </a:rPr>
              <a:t>private </a:t>
            </a:r>
            <a:r>
              <a:rPr lang="nb-NO" dirty="0"/>
              <a:t>String </a:t>
            </a:r>
            <a:r>
              <a:rPr lang="nb-NO" b="1" dirty="0">
                <a:solidFill>
                  <a:srgbClr val="660E7A"/>
                </a:solidFill>
              </a:rPr>
              <a:t>name</a:t>
            </a:r>
            <a:r>
              <a:rPr lang="nb-NO" dirty="0"/>
              <a:t>;</a:t>
            </a:r>
            <a:br>
              <a:rPr lang="nb-NO" dirty="0"/>
            </a:br>
            <a:r>
              <a:rPr lang="nb-NO" b="1" dirty="0">
                <a:solidFill>
                  <a:srgbClr val="000080"/>
                </a:solidFill>
              </a:rPr>
              <a:t>private </a:t>
            </a:r>
            <a:r>
              <a:rPr lang="nb-NO" dirty="0"/>
              <a:t>String </a:t>
            </a:r>
            <a:r>
              <a:rPr lang="nb-NO" b="1" dirty="0">
                <a:solidFill>
                  <a:srgbClr val="660E7A"/>
                </a:solidFill>
              </a:rPr>
              <a:t>birthday</a:t>
            </a:r>
            <a:r>
              <a:rPr lang="nb-NO" dirty="0"/>
              <a:t>;</a:t>
            </a:r>
            <a:br>
              <a:rPr lang="nb-NO" dirty="0"/>
            </a:br>
            <a:r>
              <a:rPr lang="nb-NO" b="1" dirty="0">
                <a:solidFill>
                  <a:srgbClr val="000080"/>
                </a:solidFill>
              </a:rPr>
              <a:t>private int </a:t>
            </a:r>
            <a:r>
              <a:rPr lang="nb-NO" b="1" dirty="0">
                <a:solidFill>
                  <a:srgbClr val="660E7A"/>
                </a:solidFill>
              </a:rPr>
              <a:t>flag</a:t>
            </a:r>
            <a:r>
              <a:rPr lang="nb-NO" dirty="0"/>
              <a:t>;</a:t>
            </a:r>
          </a:p>
          <a:p>
            <a:pPr marL="0" indent="0">
              <a:buNone/>
            </a:pPr>
            <a:r>
              <a:rPr lang="nb-NO" dirty="0">
                <a:sym typeface="Wingdings" pitchFamily="2" charset="2"/>
              </a:rPr>
              <a:t> constructor, get, set;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3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65243"/>
            <a:ext cx="5140970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48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CustomeAdapter</a:t>
            </a:r>
            <a:r>
              <a:rPr lang="en-US" dirty="0"/>
              <a:t> (</a:t>
            </a:r>
            <a:r>
              <a:rPr lang="en-US" dirty="0" err="1"/>
              <a:t>PlayerAdapter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PlayerAdapter</a:t>
            </a:r>
            <a:r>
              <a:rPr lang="en-US" dirty="0"/>
              <a:t>(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NonNull</a:t>
            </a:r>
            <a:r>
              <a:rPr lang="en-US" dirty="0">
                <a:solidFill>
                  <a:srgbClr val="808000"/>
                </a:solidFill>
              </a:rPr>
              <a:t> </a:t>
            </a:r>
            <a:r>
              <a:rPr lang="en-US" dirty="0"/>
              <a:t>Context </a:t>
            </a:r>
            <a:r>
              <a:rPr lang="en-US" dirty="0" err="1"/>
              <a:t>context</a:t>
            </a:r>
            <a:r>
              <a:rPr lang="en-US" dirty="0"/>
              <a:t>,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LayoutRes</a:t>
            </a:r>
            <a:r>
              <a:rPr lang="en-US" dirty="0">
                <a:solidFill>
                  <a:srgbClr val="808000"/>
                </a:solidFill>
              </a:rPr>
              <a:t>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resource,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NonNull</a:t>
            </a:r>
            <a:r>
              <a:rPr lang="en-US" dirty="0">
                <a:solidFill>
                  <a:srgbClr val="808000"/>
                </a:solidFill>
              </a:rPr>
              <a:t> </a:t>
            </a:r>
            <a:r>
              <a:rPr lang="en-US" dirty="0"/>
              <a:t>List&lt;Player&gt; objects)</a:t>
            </a:r>
            <a:endParaRPr lang="en-US" b="1" dirty="0">
              <a:solidFill>
                <a:srgbClr val="000080"/>
              </a:solidFill>
            </a:endParaRPr>
          </a:p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View </a:t>
            </a:r>
            <a:r>
              <a:rPr lang="en-US" dirty="0" err="1"/>
              <a:t>getView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position,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Nullable</a:t>
            </a:r>
            <a:r>
              <a:rPr lang="en-US" dirty="0">
                <a:solidFill>
                  <a:srgbClr val="808000"/>
                </a:solidFill>
              </a:rPr>
              <a:t> </a:t>
            </a:r>
            <a:r>
              <a:rPr lang="en-US" dirty="0"/>
              <a:t>View </a:t>
            </a:r>
            <a:r>
              <a:rPr lang="en-US" dirty="0" err="1"/>
              <a:t>convertView</a:t>
            </a:r>
            <a:r>
              <a:rPr lang="en-US" dirty="0"/>
              <a:t>,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NonNull</a:t>
            </a:r>
            <a:r>
              <a:rPr lang="en-US" dirty="0">
                <a:solidFill>
                  <a:srgbClr val="808000"/>
                </a:solidFill>
              </a:rPr>
              <a:t> </a:t>
            </a:r>
            <a:r>
              <a:rPr lang="en-US" dirty="0" err="1"/>
              <a:t>ViewGroup</a:t>
            </a:r>
            <a:r>
              <a:rPr lang="en-US" dirty="0"/>
              <a:t> parent)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1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View </a:t>
            </a:r>
            <a:r>
              <a:rPr lang="en-US" dirty="0" err="1"/>
              <a:t>getView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Ánh</a:t>
            </a:r>
            <a:r>
              <a:rPr lang="en-US" b="1" dirty="0"/>
              <a:t> </a:t>
            </a:r>
            <a:r>
              <a:rPr lang="en-US" b="1" dirty="0" err="1"/>
              <a:t>xạ</a:t>
            </a:r>
            <a:r>
              <a:rPr lang="en-US" b="1" dirty="0"/>
              <a:t>:</a:t>
            </a:r>
          </a:p>
          <a:p>
            <a:r>
              <a:rPr lang="en-US" dirty="0" err="1"/>
              <a:t>ImageView</a:t>
            </a:r>
            <a:r>
              <a:rPr lang="en-US" dirty="0"/>
              <a:t> </a:t>
            </a:r>
            <a:r>
              <a:rPr lang="en-US" dirty="0" err="1"/>
              <a:t>imgava</a:t>
            </a:r>
            <a:r>
              <a:rPr lang="en-US" dirty="0"/>
              <a:t> = (</a:t>
            </a:r>
            <a:r>
              <a:rPr lang="en-US" dirty="0" err="1"/>
              <a:t>ImageView</a:t>
            </a:r>
            <a:r>
              <a:rPr lang="en-US" dirty="0"/>
              <a:t>) </a:t>
            </a:r>
            <a:r>
              <a:rPr lang="en-US" dirty="0" err="1"/>
              <a:t>convertView.findViewById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imgava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Gán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:</a:t>
            </a:r>
          </a:p>
          <a:p>
            <a:r>
              <a:rPr lang="en-US" dirty="0" err="1"/>
              <a:t>imgava.setImageResource</a:t>
            </a:r>
            <a:r>
              <a:rPr lang="en-US" dirty="0"/>
              <a:t>(</a:t>
            </a:r>
            <a:r>
              <a:rPr lang="en-US" dirty="0" err="1"/>
              <a:t>player.getAvatar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3016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CustomeAdapter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MainActivity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660E7A"/>
                </a:solidFill>
              </a:rPr>
              <a:t>lvfootball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(</a:t>
            </a:r>
            <a:r>
              <a:rPr lang="en-US" dirty="0" err="1"/>
              <a:t>ListView</a:t>
            </a:r>
            <a:r>
              <a:rPr lang="en-US" dirty="0"/>
              <a:t>)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lvfootball</a:t>
            </a:r>
            <a:r>
              <a:rPr lang="en-US" dirty="0"/>
              <a:t>);</a:t>
            </a:r>
          </a:p>
          <a:p>
            <a:r>
              <a:rPr lang="en-US" dirty="0" err="1"/>
              <a:t>ArrayList</a:t>
            </a:r>
            <a:r>
              <a:rPr lang="en-US" dirty="0"/>
              <a:t>&lt;Player&gt; </a:t>
            </a:r>
            <a:r>
              <a:rPr lang="en-US" dirty="0" err="1"/>
              <a:t>arrayList</a:t>
            </a:r>
            <a:r>
              <a:rPr lang="en-US" dirty="0"/>
              <a:t> = 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br>
              <a:rPr lang="en-US" dirty="0"/>
            </a:br>
            <a:r>
              <a:rPr lang="en-US" dirty="0" err="1"/>
              <a:t>arrayList.add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Player(R.drawable.</a:t>
            </a:r>
            <a:r>
              <a:rPr lang="en-US" b="1" i="1" dirty="0">
                <a:solidFill>
                  <a:srgbClr val="660E7A"/>
                </a:solidFill>
              </a:rPr>
              <a:t>ava_beckham</a:t>
            </a:r>
            <a:r>
              <a:rPr lang="en-US" dirty="0"/>
              <a:t>,</a:t>
            </a:r>
            <a:r>
              <a:rPr lang="en-US" b="1" dirty="0">
                <a:solidFill>
                  <a:srgbClr val="008000"/>
                </a:solidFill>
              </a:rPr>
              <a:t>"Beckham"</a:t>
            </a:r>
            <a:r>
              <a:rPr lang="en-US" dirty="0"/>
              <a:t>,</a:t>
            </a:r>
            <a:r>
              <a:rPr lang="en-US" b="1" dirty="0">
                <a:solidFill>
                  <a:srgbClr val="008000"/>
                </a:solidFill>
              </a:rPr>
              <a:t>"1975"</a:t>
            </a:r>
            <a:r>
              <a:rPr lang="en-US" dirty="0"/>
              <a:t>,R.drawable.</a:t>
            </a:r>
            <a:r>
              <a:rPr lang="en-US" b="1" i="1" dirty="0">
                <a:solidFill>
                  <a:srgbClr val="660E7A"/>
                </a:solidFill>
              </a:rPr>
              <a:t>flag_england</a:t>
            </a:r>
            <a:r>
              <a:rPr lang="en-US" dirty="0"/>
              <a:t>));</a:t>
            </a:r>
          </a:p>
          <a:p>
            <a:r>
              <a:rPr lang="en-US" dirty="0" err="1"/>
              <a:t>PlayerAdapter</a:t>
            </a:r>
            <a:r>
              <a:rPr lang="en-US" dirty="0"/>
              <a:t> </a:t>
            </a:r>
            <a:r>
              <a:rPr lang="en-US" dirty="0" err="1"/>
              <a:t>playerAdapter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PlayerAdapter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,R.layout.</a:t>
            </a:r>
            <a:r>
              <a:rPr lang="en-US" b="1" i="1" dirty="0" err="1">
                <a:solidFill>
                  <a:srgbClr val="660E7A"/>
                </a:solidFill>
              </a:rPr>
              <a:t>item_player</a:t>
            </a:r>
            <a:r>
              <a:rPr lang="en-US" dirty="0" err="1"/>
              <a:t>,arrayList</a:t>
            </a:r>
            <a:r>
              <a:rPr lang="en-US" dirty="0"/>
              <a:t>);</a:t>
            </a:r>
          </a:p>
          <a:p>
            <a:r>
              <a:rPr lang="en-US" b="1" dirty="0" err="1">
                <a:solidFill>
                  <a:srgbClr val="660E7A"/>
                </a:solidFill>
              </a:rPr>
              <a:t>lvfootball</a:t>
            </a:r>
            <a:r>
              <a:rPr lang="en-US" dirty="0" err="1"/>
              <a:t>.setAdapter</a:t>
            </a:r>
            <a:r>
              <a:rPr lang="en-US" dirty="0"/>
              <a:t>(</a:t>
            </a:r>
            <a:r>
              <a:rPr lang="en-US" dirty="0" err="1"/>
              <a:t>playerAdapter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22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0"/>
            <a:ext cx="3657600" cy="484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19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ViewHolder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Custome</a:t>
            </a:r>
            <a:r>
              <a:rPr lang="en-US" dirty="0"/>
              <a:t> Spinner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1974" y="3303933"/>
            <a:ext cx="1810578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8413" y="13716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  <a:p>
            <a:pPr algn="ctr"/>
            <a:r>
              <a:rPr lang="en-US" dirty="0"/>
              <a:t>&lt;String&gt;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613" y="4791491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CustomeAdapter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2463" y="2555184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963806" y="1105728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543300" y="4018722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4692304" y="2849217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1828800" y="1943100"/>
            <a:ext cx="879613" cy="14097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86539" y="2514600"/>
            <a:ext cx="0" cy="218743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66176" y="3352800"/>
            <a:ext cx="1044024" cy="143869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77385"/>
            <a:ext cx="34575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895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Custome</a:t>
            </a:r>
            <a:r>
              <a:rPr lang="en-US" dirty="0"/>
              <a:t> Spinner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Main Activity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ListView</a:t>
            </a: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(Player)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(</a:t>
            </a:r>
            <a:r>
              <a:rPr lang="en-US" dirty="0" err="1"/>
              <a:t>item_player</a:t>
            </a:r>
            <a:r>
              <a:rPr lang="en-US" dirty="0"/>
              <a:t>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CustomeAdapter</a:t>
            </a:r>
            <a:r>
              <a:rPr lang="en-US" dirty="0"/>
              <a:t> (</a:t>
            </a:r>
            <a:r>
              <a:rPr lang="en-US" dirty="0" err="1"/>
              <a:t>PlayerAdapter</a:t>
            </a:r>
            <a:r>
              <a:rPr lang="en-US" dirty="0"/>
              <a:t>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CustomeAdapter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MainActivity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1974" y="3303933"/>
            <a:ext cx="1810578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8413" y="13716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  <a:p>
            <a:pPr algn="ctr"/>
            <a:r>
              <a:rPr lang="en-US" dirty="0"/>
              <a:t>&lt;String&gt;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613" y="4791491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ArrayAdapter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2463" y="2555184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963806" y="1105728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543300" y="4018722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4692304" y="2849217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1828800" y="1943100"/>
            <a:ext cx="879613" cy="14097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86539" y="2514600"/>
            <a:ext cx="0" cy="218743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66176" y="3352800"/>
            <a:ext cx="1044024" cy="143869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28" y="1903344"/>
            <a:ext cx="3426515" cy="291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637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28650"/>
            <a:ext cx="46101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364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2895600" cy="4367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36626"/>
            <a:ext cx="3810000" cy="41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80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55245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2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Custome</a:t>
            </a:r>
            <a:r>
              <a:rPr lang="en-US" dirty="0"/>
              <a:t> </a:t>
            </a:r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Main Activity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GridView</a:t>
            </a: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</a:t>
            </a:r>
            <a:r>
              <a:rPr lang="en-US" dirty="0" err="1"/>
              <a:t>HinhAnh</a:t>
            </a:r>
            <a:r>
              <a:rPr lang="en-US" dirty="0"/>
              <a:t>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GridView</a:t>
            </a:r>
            <a:r>
              <a:rPr lang="en-US" dirty="0"/>
              <a:t> (</a:t>
            </a:r>
            <a:r>
              <a:rPr lang="en-US" dirty="0" err="1"/>
              <a:t>dong_hinh</a:t>
            </a:r>
            <a:r>
              <a:rPr lang="en-US" dirty="0"/>
              <a:t>..)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CustomeAdapter</a:t>
            </a:r>
            <a:r>
              <a:rPr lang="en-US" dirty="0"/>
              <a:t> (</a:t>
            </a:r>
            <a:r>
              <a:rPr lang="en-US" dirty="0" err="1"/>
              <a:t>HinhAnhdapter</a:t>
            </a:r>
            <a:r>
              <a:rPr lang="en-US" dirty="0"/>
              <a:t>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HinhAnhdapter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MainActivity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64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027" y="1524000"/>
            <a:ext cx="36004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16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err="1"/>
              <a:t>setOnItemSelectedListener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67130" y="1600199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:</a:t>
            </a:r>
          </a:p>
          <a:p>
            <a:r>
              <a:rPr lang="en-US" dirty="0" err="1"/>
              <a:t>getSelectedItem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19200"/>
            <a:ext cx="338510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5611813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05000"/>
            <a:ext cx="17430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093788"/>
            <a:ext cx="2895600" cy="4371975"/>
          </a:xfrm>
        </p:spPr>
      </p:pic>
      <p:sp>
        <p:nvSpPr>
          <p:cNvPr id="6" name="Rectangle 5"/>
          <p:cNvSpPr/>
          <p:nvPr/>
        </p:nvSpPr>
        <p:spPr>
          <a:xfrm>
            <a:off x="3278669" y="13716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  <a:p>
            <a:pPr algn="ctr"/>
            <a:r>
              <a:rPr lang="en-US" dirty="0"/>
              <a:t>&lt;String&gt;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4504" y="4702038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ArrayAdapter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0198" y="1752600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08413" y="845654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152900" y="4008783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59907" y="1752600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2399056" y="1943100"/>
            <a:ext cx="879613" cy="14097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8600" y="2555184"/>
            <a:ext cx="0" cy="218743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37895" y="2888973"/>
            <a:ext cx="1044024" cy="143869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0" y="2301738"/>
            <a:ext cx="23241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52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Sự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:</a:t>
            </a:r>
          </a:p>
          <a:p>
            <a:r>
              <a:rPr lang="en-US" dirty="0" err="1"/>
              <a:t>setOnItemClickListener</a:t>
            </a:r>
            <a:r>
              <a:rPr lang="en-US" dirty="0"/>
              <a:t>()</a:t>
            </a:r>
          </a:p>
          <a:p>
            <a:r>
              <a:rPr lang="en-US" dirty="0" err="1"/>
              <a:t>setOnItemLongClickListener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8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18148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Custome</a:t>
            </a:r>
            <a:r>
              <a:rPr lang="en-US" dirty="0"/>
              <a:t>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15240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  <a:p>
            <a:pPr algn="ctr"/>
            <a:r>
              <a:rPr lang="en-US" dirty="0"/>
              <a:t>&lt;String&gt;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4504" y="4702038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CustomeAdapter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0198" y="1676400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836793" y="1495010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152900" y="4008783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486400" y="1752600"/>
            <a:ext cx="609600" cy="53174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 flipV="1">
            <a:off x="2701787" y="2095500"/>
            <a:ext cx="879613" cy="14097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8600" y="2555184"/>
            <a:ext cx="0" cy="218743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301904" y="2888975"/>
            <a:ext cx="780015" cy="1813063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07" y="1603238"/>
            <a:ext cx="2847290" cy="426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6" y="2284344"/>
            <a:ext cx="2343150" cy="326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09217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394</Words>
  <Application>Microsoft Office PowerPoint</Application>
  <PresentationFormat>On-screen Show (4:3)</PresentationFormat>
  <Paragraphs>100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Arvo</vt:lpstr>
      <vt:lpstr>Calibri</vt:lpstr>
      <vt:lpstr>Roboto Condensed</vt:lpstr>
      <vt:lpstr>Roboto Condensed Light</vt:lpstr>
      <vt:lpstr>Salerio template</vt:lpstr>
      <vt:lpstr>Custom Views</vt:lpstr>
      <vt:lpstr>Spinner</vt:lpstr>
      <vt:lpstr>Spinner</vt:lpstr>
      <vt:lpstr>Listview</vt:lpstr>
      <vt:lpstr>Listview</vt:lpstr>
      <vt:lpstr>Listview</vt:lpstr>
      <vt:lpstr>ListView</vt:lpstr>
      <vt:lpstr>ListView</vt:lpstr>
      <vt:lpstr>Custome Listview</vt:lpstr>
      <vt:lpstr>Custome Listview</vt:lpstr>
      <vt:lpstr>Tạo lớp chứa các thuộc tính (Player)</vt:lpstr>
      <vt:lpstr>Tạo dòng dữ liệu cho ListView</vt:lpstr>
      <vt:lpstr>Tạo lớp CustomeAdapter (PlayerAdapter)</vt:lpstr>
      <vt:lpstr>public View getView()</vt:lpstr>
      <vt:lpstr>Gọi CustomeAdapter tại MainActivity</vt:lpstr>
      <vt:lpstr>Result</vt:lpstr>
      <vt:lpstr>ViewHolder</vt:lpstr>
      <vt:lpstr>Custome Spinner</vt:lpstr>
      <vt:lpstr>Custome Spinner</vt:lpstr>
      <vt:lpstr>Result</vt:lpstr>
      <vt:lpstr>GridView</vt:lpstr>
      <vt:lpstr>GridView</vt:lpstr>
      <vt:lpstr>Custome GridView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User Interface</dc:title>
  <dc:creator/>
  <cp:lastModifiedBy>Nguyễn Trọng Tiến</cp:lastModifiedBy>
  <cp:revision>543</cp:revision>
  <dcterms:created xsi:type="dcterms:W3CDTF">2006-08-16T00:00:00Z</dcterms:created>
  <dcterms:modified xsi:type="dcterms:W3CDTF">2021-03-08T08:30:02Z</dcterms:modified>
</cp:coreProperties>
</file>