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61" r:id="rId6"/>
    <p:sldId id="262" r:id="rId7"/>
    <p:sldId id="268" r:id="rId8"/>
    <p:sldId id="263" r:id="rId9"/>
    <p:sldId id="264" r:id="rId10"/>
    <p:sldId id="259" r:id="rId11"/>
    <p:sldId id="269" r:id="rId12"/>
    <p:sldId id="274" r:id="rId13"/>
    <p:sldId id="266" r:id="rId14"/>
    <p:sldId id="275" r:id="rId15"/>
    <p:sldId id="276" r:id="rId16"/>
    <p:sldId id="288" r:id="rId17"/>
    <p:sldId id="260" r:id="rId18"/>
    <p:sldId id="278" r:id="rId19"/>
    <p:sldId id="280" r:id="rId20"/>
    <p:sldId id="281" r:id="rId21"/>
    <p:sldId id="284" r:id="rId22"/>
    <p:sldId id="285" r:id="rId23"/>
    <p:sldId id="286" r:id="rId24"/>
    <p:sldId id="283" r:id="rId25"/>
    <p:sldId id="282" r:id="rId26"/>
    <p:sldId id="290" r:id="rId27"/>
    <p:sldId id="291" r:id="rId28"/>
    <p:sldId id="287" r:id="rId29"/>
    <p:sldId id="293" r:id="rId30"/>
    <p:sldId id="292" r:id="rId3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6481" autoAdjust="0"/>
  </p:normalViewPr>
  <p:slideViewPr>
    <p:cSldViewPr>
      <p:cViewPr>
        <p:scale>
          <a:sx n="100" d="100"/>
          <a:sy n="100" d="100"/>
        </p:scale>
        <p:origin x="636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F10D59C-C8AE-47AA-A2C2-18276B226C7A}" type="datetimeFigureOut">
              <a:rPr lang="en-US" smtClean="0"/>
              <a:pPr/>
              <a:t>23/03/2021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AB64BC04-B11B-45BE-9DDA-37B495861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D0556FAC-180C-4456-9D8A-0F7B3601A375}" type="datetimeFigureOut">
              <a:rPr lang="en-US" smtClean="0"/>
              <a:pPr/>
              <a:t>23/03/2021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2FB244D-DF7C-402E-84ED-EF709B63A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244D-DF7C-402E-84ED-EF709B63AD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894" tIns="121894" rIns="121894" bIns="12189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1" y="-9451"/>
            <a:ext cx="8661398" cy="686745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3" y="1454351"/>
            <a:ext cx="8847502" cy="3949300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41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1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9" name="Shape 119"/>
          <p:cNvSpPr txBox="1">
            <a:spLocks noGrp="1"/>
          </p:cNvSpPr>
          <p:nvPr>
            <p:ph type="title"/>
          </p:nvPr>
        </p:nvSpPr>
        <p:spPr>
          <a:xfrm>
            <a:off x="2516286" y="260244"/>
            <a:ext cx="6627713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 rtl="0">
              <a:spcBef>
                <a:spcPts val="0"/>
              </a:spcBef>
              <a:defRPr sz="4000"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99"/>
          <p:cNvSpPr txBox="1">
            <a:spLocks noGrp="1"/>
          </p:cNvSpPr>
          <p:nvPr>
            <p:ph type="body" idx="1"/>
          </p:nvPr>
        </p:nvSpPr>
        <p:spPr>
          <a:xfrm>
            <a:off x="814274" y="1600200"/>
            <a:ext cx="7872525" cy="4810633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700"/>
            </a:lvl2pPr>
            <a:lvl3pPr lvl="2">
              <a:spcBef>
                <a:spcPts val="0"/>
              </a:spcBef>
              <a:buSzPct val="100000"/>
              <a:defRPr sz="2700"/>
            </a:lvl3pPr>
            <a:lvl4pPr lvl="3">
              <a:spcBef>
                <a:spcPts val="0"/>
              </a:spcBef>
              <a:buSzPct val="100000"/>
              <a:defRPr sz="2700"/>
            </a:lvl4pPr>
            <a:lvl5pPr lvl="4">
              <a:spcBef>
                <a:spcPts val="0"/>
              </a:spcBef>
              <a:buSzPct val="100000"/>
              <a:defRPr sz="2700"/>
            </a:lvl5pPr>
            <a:lvl6pPr lvl="5">
              <a:spcBef>
                <a:spcPts val="0"/>
              </a:spcBef>
              <a:buSzPct val="100000"/>
              <a:defRPr sz="2700"/>
            </a:lvl6pPr>
            <a:lvl7pPr lvl="6">
              <a:spcBef>
                <a:spcPts val="0"/>
              </a:spcBef>
              <a:buSzPct val="100000"/>
              <a:defRPr sz="2700"/>
            </a:lvl7pPr>
            <a:lvl8pPr lvl="7">
              <a:spcBef>
                <a:spcPts val="0"/>
              </a:spcBef>
              <a:buSzPct val="100000"/>
              <a:defRPr sz="2700"/>
            </a:lvl8pPr>
            <a:lvl9pPr lvl="8">
              <a:spcBef>
                <a:spcPts val="0"/>
              </a:spcBef>
              <a:buSzPct val="100000"/>
              <a:defRPr sz="27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5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894" tIns="121894" rIns="121894" bIns="12189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" y="-9451"/>
            <a:ext cx="8661398" cy="6867451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3899768"/>
            <a:ext cx="6589087" cy="2703024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wrap="square" lIns="121894" tIns="121894" rIns="121894" bIns="121894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6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894" tIns="121894" rIns="121894" bIns="12189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1" y="-9451"/>
            <a:ext cx="8661398" cy="6867451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3" y="1454351"/>
            <a:ext cx="8847502" cy="3949300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wrap="square" lIns="121894" tIns="121894" rIns="121894" bIns="121894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359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801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700"/>
            </a:lvl2pPr>
            <a:lvl3pPr lvl="2">
              <a:spcBef>
                <a:spcPts val="0"/>
              </a:spcBef>
              <a:buSzPct val="100000"/>
              <a:defRPr sz="2700"/>
            </a:lvl3pPr>
            <a:lvl4pPr lvl="3">
              <a:spcBef>
                <a:spcPts val="0"/>
              </a:spcBef>
              <a:buSzPct val="100000"/>
              <a:defRPr sz="2700"/>
            </a:lvl4pPr>
            <a:lvl5pPr lvl="4">
              <a:spcBef>
                <a:spcPts val="0"/>
              </a:spcBef>
              <a:buSzPct val="100000"/>
              <a:defRPr sz="2700"/>
            </a:lvl5pPr>
            <a:lvl6pPr lvl="5">
              <a:spcBef>
                <a:spcPts val="0"/>
              </a:spcBef>
              <a:buSzPct val="100000"/>
              <a:defRPr sz="2700"/>
            </a:lvl6pPr>
            <a:lvl7pPr lvl="6">
              <a:spcBef>
                <a:spcPts val="0"/>
              </a:spcBef>
              <a:buSzPct val="100000"/>
              <a:defRPr sz="2700"/>
            </a:lvl7pPr>
            <a:lvl8pPr lvl="7">
              <a:spcBef>
                <a:spcPts val="0"/>
              </a:spcBef>
              <a:buSzPct val="100000"/>
              <a:defRPr sz="2700"/>
            </a:lvl8pPr>
            <a:lvl9pPr lvl="8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700"/>
            </a:lvl2pPr>
            <a:lvl3pPr lvl="2">
              <a:spcBef>
                <a:spcPts val="0"/>
              </a:spcBef>
              <a:buSzPct val="100000"/>
              <a:defRPr sz="2700"/>
            </a:lvl3pPr>
            <a:lvl4pPr lvl="3">
              <a:spcBef>
                <a:spcPts val="0"/>
              </a:spcBef>
              <a:buSzPct val="100000"/>
              <a:defRPr sz="2700"/>
            </a:lvl4pPr>
            <a:lvl5pPr lvl="4">
              <a:spcBef>
                <a:spcPts val="0"/>
              </a:spcBef>
              <a:buSzPct val="100000"/>
              <a:defRPr sz="2700"/>
            </a:lvl5pPr>
            <a:lvl6pPr lvl="5">
              <a:spcBef>
                <a:spcPts val="0"/>
              </a:spcBef>
              <a:buSzPct val="100000"/>
              <a:defRPr sz="2700"/>
            </a:lvl6pPr>
            <a:lvl7pPr lvl="6">
              <a:spcBef>
                <a:spcPts val="0"/>
              </a:spcBef>
              <a:buSzPct val="100000"/>
              <a:defRPr sz="2700"/>
            </a:lvl7pPr>
            <a:lvl8pPr lvl="7">
              <a:spcBef>
                <a:spcPts val="0"/>
              </a:spcBef>
              <a:buSzPct val="100000"/>
              <a:defRPr sz="2700"/>
            </a:lvl8pPr>
            <a:lvl9pPr lvl="8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93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09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1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3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23/03/2021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1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23/03/2021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5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 sz="16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6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3116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 sz="16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6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43478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5638800"/>
            <a:ext cx="4800600" cy="762000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600200"/>
            <a:ext cx="7258050" cy="4402138"/>
          </a:xfrm>
        </p:spPr>
      </p:pic>
    </p:spTree>
    <p:extLst>
      <p:ext uri="{BB962C8B-B14F-4D97-AF65-F5344CB8AC3E}">
        <p14:creationId xmlns:p14="http://schemas.microsoft.com/office/powerpoint/2010/main" val="163979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/>
              <a:t>Dùng </a:t>
            </a:r>
            <a:r>
              <a:rPr lang="vi-VN" b="1" dirty="0"/>
              <a:t>Intent</a:t>
            </a:r>
            <a:r>
              <a:rPr lang="vi-VN" dirty="0"/>
              <a:t> để mở một Activity khác nhưng không kiểm soát kết quả trả về.</a:t>
            </a:r>
          </a:p>
          <a:p>
            <a:endParaRPr lang="en-US" dirty="0"/>
          </a:p>
          <a:p>
            <a:pPr algn="just"/>
            <a:r>
              <a:rPr lang="vi-VN" dirty="0"/>
              <a:t>Dùng </a:t>
            </a:r>
            <a:r>
              <a:rPr lang="vi-VN" b="1" dirty="0"/>
              <a:t>Intent</a:t>
            </a:r>
            <a:r>
              <a:rPr lang="vi-VN" dirty="0"/>
              <a:t> để mở một Activity khác và có kiểm soát kết quả trả về.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7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Intent </a:t>
            </a:r>
            <a:r>
              <a:rPr lang="en-US" dirty="0" err="1"/>
              <a:t>ITopen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/>
              <a:t>Intent(</a:t>
            </a:r>
            <a:r>
              <a:rPr lang="en-US" dirty="0" err="1"/>
              <a:t>MainActivity.</a:t>
            </a:r>
            <a:r>
              <a:rPr lang="en-US" b="1" dirty="0" err="1"/>
              <a:t>this</a:t>
            </a:r>
            <a:r>
              <a:rPr lang="en-US" dirty="0"/>
              <a:t>,	</a:t>
            </a:r>
            <a:r>
              <a:rPr lang="en-US" dirty="0" err="1"/>
              <a:t>ChildActivity.</a:t>
            </a:r>
            <a:r>
              <a:rPr lang="en-US" b="1" dirty="0" err="1"/>
              <a:t>class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startActivity</a:t>
            </a:r>
            <a:r>
              <a:rPr lang="en-US" dirty="0"/>
              <a:t>(</a:t>
            </a:r>
            <a:r>
              <a:rPr lang="en-US" dirty="0" err="1"/>
              <a:t>ITopen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Truyền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:</a:t>
            </a:r>
          </a:p>
          <a:p>
            <a:pPr>
              <a:buNone/>
            </a:pPr>
            <a:r>
              <a:rPr lang="en-US" dirty="0"/>
              <a:t>Intent </a:t>
            </a:r>
            <a:r>
              <a:rPr lang="en-US" dirty="0" err="1"/>
              <a:t>ItOpenRS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/>
              <a:t>Intent(</a:t>
            </a:r>
            <a:r>
              <a:rPr lang="en-US" dirty="0" err="1"/>
              <a:t>SumActivity.</a:t>
            </a:r>
            <a:r>
              <a:rPr lang="en-US" b="1" dirty="0" err="1"/>
              <a:t>this</a:t>
            </a:r>
            <a:r>
              <a:rPr lang="en-US" dirty="0"/>
              <a:t>, </a:t>
            </a:r>
            <a:r>
              <a:rPr lang="en-US" dirty="0" err="1"/>
              <a:t>ResultActivity.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ItOpenRS.putExtra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edta</a:t>
            </a:r>
            <a:r>
              <a:rPr lang="en-US" b="1" dirty="0"/>
              <a:t>"</a:t>
            </a:r>
            <a:r>
              <a:rPr lang="en-US" dirty="0"/>
              <a:t>, a);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ItOpenRS.putExtra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edtb</a:t>
            </a:r>
            <a:r>
              <a:rPr lang="en-US" b="1" dirty="0"/>
              <a:t>"</a:t>
            </a:r>
            <a:r>
              <a:rPr lang="en-US" dirty="0"/>
              <a:t>, b);</a:t>
            </a:r>
          </a:p>
          <a:p>
            <a:pPr>
              <a:buNone/>
            </a:pPr>
            <a:br>
              <a:rPr lang="en-US" dirty="0"/>
            </a:br>
            <a:r>
              <a:rPr lang="en-US" dirty="0" err="1"/>
              <a:t>startActivity</a:t>
            </a:r>
            <a:r>
              <a:rPr lang="en-US" dirty="0"/>
              <a:t>(</a:t>
            </a:r>
            <a:r>
              <a:rPr lang="en-US" dirty="0" err="1"/>
              <a:t>ItOpenRS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56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:</a:t>
            </a:r>
          </a:p>
          <a:p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ina</a:t>
            </a:r>
            <a:r>
              <a:rPr lang="en-US" i="1" dirty="0"/>
              <a:t>  = </a:t>
            </a:r>
            <a:r>
              <a:rPr lang="en-US" i="1" dirty="0" err="1"/>
              <a:t>Integer.valueOf</a:t>
            </a:r>
            <a:r>
              <a:rPr lang="en-US" i="1" dirty="0"/>
              <a:t>(</a:t>
            </a:r>
            <a:r>
              <a:rPr lang="en-US" i="1" dirty="0" err="1"/>
              <a:t>getIntent</a:t>
            </a:r>
            <a:r>
              <a:rPr lang="en-US" i="1" dirty="0"/>
              <a:t>().</a:t>
            </a:r>
            <a:r>
              <a:rPr lang="en-US" i="1" dirty="0" err="1"/>
              <a:t>getExtras</a:t>
            </a:r>
            <a:r>
              <a:rPr lang="en-US" i="1" dirty="0"/>
              <a:t>().</a:t>
            </a:r>
            <a:r>
              <a:rPr lang="en-US" i="1" dirty="0" err="1"/>
              <a:t>getString</a:t>
            </a:r>
            <a:r>
              <a:rPr lang="en-US" i="1" dirty="0"/>
              <a:t>("</a:t>
            </a:r>
            <a:r>
              <a:rPr lang="en-US" i="1" dirty="0" err="1"/>
              <a:t>edta</a:t>
            </a:r>
            <a:r>
              <a:rPr lang="en-US" i="1" dirty="0"/>
              <a:t>"));</a:t>
            </a:r>
          </a:p>
          <a:p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inb</a:t>
            </a:r>
            <a:r>
              <a:rPr lang="en-US" i="1" dirty="0"/>
              <a:t>  = </a:t>
            </a:r>
            <a:r>
              <a:rPr lang="en-US" i="1" dirty="0" err="1"/>
              <a:t>Integer.valueOf</a:t>
            </a:r>
            <a:r>
              <a:rPr lang="en-US" i="1" dirty="0"/>
              <a:t>(</a:t>
            </a:r>
            <a:r>
              <a:rPr lang="en-US" i="1" dirty="0" err="1"/>
              <a:t>getIntent</a:t>
            </a:r>
            <a:r>
              <a:rPr lang="en-US" i="1" dirty="0"/>
              <a:t>().</a:t>
            </a:r>
            <a:r>
              <a:rPr lang="en-US" i="1" dirty="0" err="1"/>
              <a:t>getExtras</a:t>
            </a:r>
            <a:r>
              <a:rPr lang="en-US" i="1" dirty="0"/>
              <a:t>().</a:t>
            </a:r>
            <a:r>
              <a:rPr lang="en-US" i="1" dirty="0" err="1"/>
              <a:t>getString</a:t>
            </a:r>
            <a:r>
              <a:rPr lang="en-US" i="1" dirty="0"/>
              <a:t>("</a:t>
            </a:r>
            <a:r>
              <a:rPr lang="en-US" i="1" dirty="0" err="1"/>
              <a:t>edtb</a:t>
            </a:r>
            <a:r>
              <a:rPr lang="en-US" i="1" dirty="0"/>
              <a:t>"));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6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0463"/>
            <a:ext cx="5734050" cy="38385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087112"/>
            <a:ext cx="3352800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1524000"/>
            <a:ext cx="26670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/>
              <a:t>ActivityA</a:t>
            </a:r>
            <a:endParaRPr lang="en-US" sz="3600" b="1" dirty="0"/>
          </a:p>
          <a:p>
            <a:pPr algn="ctr"/>
            <a:r>
              <a:rPr lang="en-US" sz="3600" dirty="0"/>
              <a:t>String</a:t>
            </a:r>
          </a:p>
          <a:p>
            <a:pPr algn="ctr"/>
            <a:r>
              <a:rPr lang="en-US" sz="3600" dirty="0" err="1"/>
              <a:t>Int</a:t>
            </a:r>
            <a:endParaRPr lang="en-US" sz="3600" dirty="0"/>
          </a:p>
          <a:p>
            <a:pPr algn="ctr"/>
            <a:r>
              <a:rPr lang="en-US" sz="3600" dirty="0"/>
              <a:t>Array</a:t>
            </a:r>
          </a:p>
          <a:p>
            <a:pPr algn="ctr"/>
            <a:r>
              <a:rPr lang="en-US" sz="3600" dirty="0"/>
              <a:t>Object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86200" y="3429000"/>
            <a:ext cx="2133600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1524000"/>
            <a:ext cx="26670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/>
              <a:t>ActivityB</a:t>
            </a:r>
            <a:endParaRPr lang="en-US" sz="4400" dirty="0"/>
          </a:p>
          <a:p>
            <a:pPr algn="ctr"/>
            <a:r>
              <a:rPr lang="en-US" sz="3200" dirty="0"/>
              <a:t>String</a:t>
            </a:r>
          </a:p>
          <a:p>
            <a:pPr algn="ctr"/>
            <a:r>
              <a:rPr lang="en-US" sz="3200" dirty="0" err="1"/>
              <a:t>Int</a:t>
            </a:r>
            <a:endParaRPr lang="en-US" sz="3200" dirty="0"/>
          </a:p>
          <a:p>
            <a:pPr algn="ctr"/>
            <a:r>
              <a:rPr lang="en-US" sz="3200" dirty="0"/>
              <a:t>Array</a:t>
            </a:r>
          </a:p>
          <a:p>
            <a:pPr algn="ctr"/>
            <a:r>
              <a:rPr lang="en-US" sz="32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139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886200" y="2057400"/>
            <a:ext cx="609600" cy="1828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2255" y="1447800"/>
            <a:ext cx="834074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ITsend.putExtra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"Data"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edtData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.getText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139" y="4016514"/>
            <a:ext cx="83058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ITreceive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getIntent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tvDisplay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.setText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ITreceive.getStringExtra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"Data"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886200" y="2057400"/>
            <a:ext cx="609600" cy="1828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76205" y="1332710"/>
            <a:ext cx="663919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err="1"/>
              <a:t>ITsend.putExtra</a:t>
            </a:r>
            <a:r>
              <a:rPr lang="en-US" sz="3200" dirty="0"/>
              <a:t>(</a:t>
            </a:r>
            <a:r>
              <a:rPr lang="en-US" sz="3200" b="1" dirty="0"/>
              <a:t>"</a:t>
            </a:r>
            <a:r>
              <a:rPr lang="en-US" sz="3200" b="1" dirty="0" err="1"/>
              <a:t>DataNum</a:t>
            </a:r>
            <a:r>
              <a:rPr lang="en-US" sz="3200" b="1" dirty="0"/>
              <a:t>"</a:t>
            </a:r>
            <a:r>
              <a:rPr lang="en-US" sz="3200" dirty="0"/>
              <a:t>, number);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42900" y="4092428"/>
            <a:ext cx="83058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err="1"/>
              <a:t>ITreceive.getIntExtra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008000"/>
                </a:solidFill>
              </a:rPr>
              <a:t>"</a:t>
            </a:r>
            <a:r>
              <a:rPr lang="en-US" sz="3200" b="1" dirty="0" err="1">
                <a:solidFill>
                  <a:srgbClr val="008000"/>
                </a:solidFill>
              </a:rPr>
              <a:t>DataNum</a:t>
            </a:r>
            <a:r>
              <a:rPr lang="en-US" sz="3200" b="1" dirty="0">
                <a:solidFill>
                  <a:srgbClr val="008000"/>
                </a:solidFill>
              </a:rPr>
              <a:t>"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1111</a:t>
            </a:r>
            <a:r>
              <a:rPr lang="en-US" sz="3200" dirty="0"/>
              <a:t>) + </a:t>
            </a:r>
            <a:r>
              <a:rPr lang="en-US" sz="3200" dirty="0">
                <a:solidFill>
                  <a:srgbClr val="0000FF"/>
                </a:solidFill>
              </a:rPr>
              <a:t>7</a:t>
            </a:r>
            <a:r>
              <a:rPr lang="en-US" sz="3200" dirty="0"/>
              <a:t>);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5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886200" y="2209800"/>
            <a:ext cx="609600" cy="1828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28600" y="1148044"/>
            <a:ext cx="873457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arrayCourse</a:t>
            </a:r>
            <a:r>
              <a:rPr lang="en-US" sz="2800" dirty="0"/>
              <a:t> = {</a:t>
            </a:r>
            <a:r>
              <a:rPr lang="en-US" sz="2800" b="1" dirty="0"/>
              <a:t>"Android"</a:t>
            </a:r>
            <a:r>
              <a:rPr lang="en-US" sz="2800" dirty="0"/>
              <a:t>,</a:t>
            </a:r>
            <a:r>
              <a:rPr lang="en-US" sz="2800" b="1" dirty="0"/>
              <a:t>"</a:t>
            </a:r>
            <a:r>
              <a:rPr lang="en-US" sz="2800" b="1" dirty="0" err="1"/>
              <a:t>iOS</a:t>
            </a:r>
            <a:r>
              <a:rPr lang="en-US" sz="2800" b="1" dirty="0"/>
              <a:t>"</a:t>
            </a:r>
            <a:r>
              <a:rPr lang="en-US" sz="2800" dirty="0"/>
              <a:t>,</a:t>
            </a:r>
            <a:r>
              <a:rPr lang="en-US" sz="2800" b="1" dirty="0"/>
              <a:t>"PHP"</a:t>
            </a:r>
            <a:r>
              <a:rPr lang="en-US" sz="2800" dirty="0"/>
              <a:t>,</a:t>
            </a:r>
            <a:r>
              <a:rPr lang="en-US" sz="2800" b="1" dirty="0"/>
              <a:t>"</a:t>
            </a:r>
            <a:r>
              <a:rPr lang="en-US" sz="2800" b="1" dirty="0" err="1"/>
              <a:t>NodeJS</a:t>
            </a:r>
            <a:r>
              <a:rPr lang="en-US" sz="2800" b="1" dirty="0"/>
              <a:t>"</a:t>
            </a:r>
            <a:r>
              <a:rPr lang="en-US" sz="2800" dirty="0"/>
              <a:t>,</a:t>
            </a:r>
            <a:r>
              <a:rPr lang="en-US" sz="2800" b="1" dirty="0"/>
              <a:t>"Unity"</a:t>
            </a:r>
            <a:r>
              <a:rPr lang="en-US" sz="2800" dirty="0"/>
              <a:t>};</a:t>
            </a:r>
            <a:br>
              <a:rPr lang="en-US" sz="2800" dirty="0"/>
            </a:br>
            <a:r>
              <a:rPr lang="en-US" sz="2800" dirty="0" err="1"/>
              <a:t>ITsend.putExtra</a:t>
            </a:r>
            <a:r>
              <a:rPr lang="en-US" sz="2800" dirty="0"/>
              <a:t>(</a:t>
            </a:r>
            <a:r>
              <a:rPr lang="en-US" sz="2800" b="1" dirty="0"/>
              <a:t>"Array"</a:t>
            </a:r>
            <a:r>
              <a:rPr lang="en-US" sz="2800" dirty="0"/>
              <a:t>,</a:t>
            </a:r>
            <a:r>
              <a:rPr lang="en-US" sz="2800" dirty="0" err="1"/>
              <a:t>arrayCourse</a:t>
            </a:r>
            <a:r>
              <a:rPr lang="en-US" sz="2800" dirty="0"/>
              <a:t>);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7700" y="4104382"/>
            <a:ext cx="72009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String[] </a:t>
            </a:r>
            <a:r>
              <a:rPr lang="en-US" sz="3200" dirty="0" err="1"/>
              <a:t>arrSubject</a:t>
            </a:r>
            <a:r>
              <a:rPr lang="en-US" sz="3200" dirty="0"/>
              <a:t> = </a:t>
            </a:r>
            <a:r>
              <a:rPr lang="en-US" sz="3200" dirty="0" err="1"/>
              <a:t>ITreceive.getStringArrayExtra</a:t>
            </a:r>
            <a:r>
              <a:rPr lang="en-US" sz="3200" dirty="0"/>
              <a:t>(</a:t>
            </a:r>
            <a:r>
              <a:rPr lang="en-US" sz="3200" b="1" dirty="0"/>
              <a:t>"Array"</a:t>
            </a:r>
            <a:r>
              <a:rPr lang="en-US" sz="3200" dirty="0"/>
              <a:t>);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38400"/>
            <a:ext cx="3810000" cy="2933700"/>
          </a:xfrm>
        </p:spPr>
      </p:pic>
    </p:spTree>
    <p:extLst>
      <p:ext uri="{BB962C8B-B14F-4D97-AF65-F5344CB8AC3E}">
        <p14:creationId xmlns:p14="http://schemas.microsoft.com/office/powerpoint/2010/main" val="391186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886200" y="2514600"/>
            <a:ext cx="609600" cy="1828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73098" y="1361182"/>
            <a:ext cx="694690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SV </a:t>
            </a:r>
            <a:r>
              <a:rPr lang="en-US" sz="3200" dirty="0" err="1"/>
              <a:t>sv</a:t>
            </a:r>
            <a:r>
              <a:rPr lang="en-US" sz="3200" dirty="0"/>
              <a:t> = </a:t>
            </a:r>
            <a:r>
              <a:rPr lang="en-US" sz="3200" b="1" dirty="0"/>
              <a:t>new </a:t>
            </a:r>
            <a:r>
              <a:rPr lang="en-US" sz="3200" dirty="0"/>
              <a:t>SV(</a:t>
            </a:r>
            <a:r>
              <a:rPr lang="en-US" sz="3200" b="1" dirty="0"/>
              <a:t>"Tran Van </a:t>
            </a:r>
            <a:r>
              <a:rPr lang="en-US" sz="3200" b="1" dirty="0" err="1"/>
              <a:t>Khoa</a:t>
            </a:r>
            <a:r>
              <a:rPr lang="en-US" sz="3200" b="1" dirty="0"/>
              <a:t> "</a:t>
            </a:r>
            <a:r>
              <a:rPr lang="en-US" sz="3200" dirty="0"/>
              <a:t>, 2017);</a:t>
            </a:r>
            <a:br>
              <a:rPr lang="en-US" sz="3200" dirty="0"/>
            </a:br>
            <a:r>
              <a:rPr lang="en-US" sz="3200" dirty="0" err="1"/>
              <a:t>ITsend.putExtra</a:t>
            </a:r>
            <a:r>
              <a:rPr lang="en-US" sz="3200" dirty="0"/>
              <a:t>(</a:t>
            </a:r>
            <a:r>
              <a:rPr lang="en-US" sz="3200" b="1" dirty="0"/>
              <a:t>"SV"</a:t>
            </a:r>
            <a:r>
              <a:rPr lang="en-US" sz="3200" dirty="0"/>
              <a:t>, </a:t>
            </a:r>
            <a:r>
              <a:rPr lang="en-US" sz="3200" dirty="0" err="1"/>
              <a:t>sv</a:t>
            </a:r>
            <a:r>
              <a:rPr lang="en-US" sz="3200" dirty="0"/>
              <a:t>);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5800" y="4665821"/>
            <a:ext cx="83058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SV </a:t>
            </a:r>
            <a:r>
              <a:rPr lang="en-US" sz="3200" dirty="0" err="1"/>
              <a:t>sv</a:t>
            </a:r>
            <a:r>
              <a:rPr lang="en-US" sz="3200" dirty="0"/>
              <a:t> = (SV) </a:t>
            </a:r>
            <a:r>
              <a:rPr lang="en-US" sz="3200" dirty="0" err="1"/>
              <a:t>ITreceive.getSerializableExtra</a:t>
            </a:r>
            <a:r>
              <a:rPr lang="en-US" sz="3200" dirty="0"/>
              <a:t>(</a:t>
            </a:r>
            <a:r>
              <a:rPr lang="en-US" sz="3200" b="1" dirty="0"/>
              <a:t>"SV"</a:t>
            </a:r>
            <a:r>
              <a:rPr lang="en-US" sz="3200" dirty="0"/>
              <a:t>);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1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</a:t>
            </a:r>
            <a:r>
              <a:rPr lang="en-US" b="1" dirty="0"/>
              <a:t>=&gt; put </a:t>
            </a:r>
            <a:r>
              <a:rPr lang="en-US" dirty="0"/>
              <a:t>Bundle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</a:t>
            </a:r>
            <a:r>
              <a:rPr lang="en-US" dirty="0" err="1"/>
              <a:t>bundle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Bundle();</a:t>
            </a:r>
          </a:p>
          <a:p>
            <a:r>
              <a:rPr lang="en-US" dirty="0" err="1"/>
              <a:t>bundle.putString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,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Lập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trình</a:t>
            </a:r>
            <a:r>
              <a:rPr lang="en-US" b="1" dirty="0">
                <a:solidFill>
                  <a:srgbClr val="008000"/>
                </a:solidFill>
              </a:rPr>
              <a:t> android!"</a:t>
            </a:r>
            <a:r>
              <a:rPr lang="en-US" dirty="0"/>
              <a:t>);</a:t>
            </a:r>
          </a:p>
          <a:p>
            <a:r>
              <a:rPr lang="en-US" dirty="0" err="1"/>
              <a:t>bundle.putInt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"num"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2002</a:t>
            </a:r>
            <a:r>
              <a:rPr lang="en-US" dirty="0"/>
              <a:t>);</a:t>
            </a:r>
          </a:p>
          <a:p>
            <a:r>
              <a:rPr lang="en-US" dirty="0" err="1"/>
              <a:t>bundle.putStringArray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"Array"</a:t>
            </a:r>
            <a:r>
              <a:rPr lang="en-US" dirty="0"/>
              <a:t>, </a:t>
            </a:r>
            <a:r>
              <a:rPr lang="en-US" dirty="0" err="1"/>
              <a:t>arrayCourse</a:t>
            </a:r>
            <a:r>
              <a:rPr lang="en-US" dirty="0"/>
              <a:t>);</a:t>
            </a:r>
          </a:p>
          <a:p>
            <a:r>
              <a:rPr lang="en-US" dirty="0" err="1"/>
              <a:t>bundle.putSerializable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"SV"</a:t>
            </a:r>
            <a:r>
              <a:rPr lang="en-US" dirty="0"/>
              <a:t>,</a:t>
            </a:r>
            <a:r>
              <a:rPr lang="en-US" dirty="0" err="1"/>
              <a:t>sv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/>
              <a:t>ITsend.putExtra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"bundle"</a:t>
            </a:r>
            <a:r>
              <a:rPr lang="en-US" dirty="0"/>
              <a:t>, bundle);</a:t>
            </a:r>
          </a:p>
        </p:txBody>
      </p:sp>
    </p:spTree>
    <p:extLst>
      <p:ext uri="{BB962C8B-B14F-4D97-AF65-F5344CB8AC3E}">
        <p14:creationId xmlns:p14="http://schemas.microsoft.com/office/powerpoint/2010/main" val="28307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Bundle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</a:t>
            </a:r>
            <a:r>
              <a:rPr lang="en-US" dirty="0" err="1"/>
              <a:t>bundle</a:t>
            </a:r>
            <a:r>
              <a:rPr lang="en-US" dirty="0"/>
              <a:t> = </a:t>
            </a:r>
            <a:r>
              <a:rPr lang="en-US" dirty="0" err="1"/>
              <a:t>ITreceive.getBundleExtra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"bundle"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bundle.getString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bundle.getInt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num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/>
              <a:t>String[] array = </a:t>
            </a:r>
            <a:r>
              <a:rPr lang="en-US" dirty="0" err="1"/>
              <a:t>bundle.getStringArray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"Array"</a:t>
            </a:r>
            <a:r>
              <a:rPr lang="en-US" dirty="0"/>
              <a:t>);</a:t>
            </a:r>
          </a:p>
          <a:p>
            <a:r>
              <a:rPr lang="en-US" dirty="0"/>
              <a:t>SV </a:t>
            </a:r>
            <a:r>
              <a:rPr lang="en-US" dirty="0" err="1"/>
              <a:t>svb</a:t>
            </a:r>
            <a:r>
              <a:rPr lang="en-US" dirty="0"/>
              <a:t> = (SV) </a:t>
            </a:r>
            <a:r>
              <a:rPr lang="en-US" dirty="0" err="1"/>
              <a:t>bundle.getSerializable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"SV"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84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Data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066800"/>
            <a:ext cx="7543800" cy="5029200"/>
          </a:xfrm>
        </p:spPr>
      </p:pic>
    </p:spTree>
    <p:extLst>
      <p:ext uri="{BB962C8B-B14F-4D97-AF65-F5344CB8AC3E}">
        <p14:creationId xmlns:p14="http://schemas.microsoft.com/office/powerpoint/2010/main" val="16915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Intent.</a:t>
            </a:r>
            <a:r>
              <a:rPr lang="en-US" b="1" dirty="0" err="1"/>
              <a:t>ACTION_VIEW</a:t>
            </a:r>
            <a:endParaRPr lang="en-US" b="1" dirty="0"/>
          </a:p>
          <a:p>
            <a:r>
              <a:rPr lang="en-US" dirty="0" err="1"/>
              <a:t>Intent.</a:t>
            </a:r>
            <a:r>
              <a:rPr lang="en-US" b="1" dirty="0" err="1"/>
              <a:t>ACTION_SENDTO</a:t>
            </a:r>
            <a:endParaRPr lang="en-US" b="1" dirty="0"/>
          </a:p>
          <a:p>
            <a:r>
              <a:rPr lang="en-US" dirty="0" err="1"/>
              <a:t>Intent.</a:t>
            </a:r>
            <a:r>
              <a:rPr lang="en-US" b="1" dirty="0" err="1"/>
              <a:t>ACTION_CALL</a:t>
            </a:r>
            <a:endParaRPr lang="en-US" b="1" dirty="0"/>
          </a:p>
          <a:p>
            <a:endParaRPr lang="en-US" b="1" dirty="0"/>
          </a:p>
          <a:p>
            <a:r>
              <a:rPr lang="en-US" dirty="0" err="1">
                <a:solidFill>
                  <a:srgbClr val="0070C0"/>
                </a:solidFill>
              </a:rPr>
              <a:t>Intent.</a:t>
            </a:r>
            <a:r>
              <a:rPr lang="en-US" b="1" dirty="0" err="1">
                <a:solidFill>
                  <a:srgbClr val="0070C0"/>
                </a:solidFill>
              </a:rPr>
              <a:t>ACTION_DIAL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Intent.</a:t>
            </a:r>
            <a:r>
              <a:rPr lang="en-US" b="1" dirty="0" err="1">
                <a:solidFill>
                  <a:srgbClr val="0070C0"/>
                </a:solidFill>
              </a:rPr>
              <a:t>ACTION_DIAL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Intent.</a:t>
            </a:r>
            <a:r>
              <a:rPr lang="en-US" b="1" dirty="0" err="1">
                <a:solidFill>
                  <a:srgbClr val="0070C0"/>
                </a:solidFill>
              </a:rPr>
              <a:t>ACTION_EDIT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Intent.</a:t>
            </a:r>
            <a:r>
              <a:rPr lang="en-US" b="1" dirty="0" err="1">
                <a:solidFill>
                  <a:srgbClr val="0070C0"/>
                </a:solidFill>
              </a:rPr>
              <a:t>ACTION_DELETE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Intent.</a:t>
            </a:r>
            <a:r>
              <a:rPr lang="en-US" b="1" dirty="0" err="1">
                <a:solidFill>
                  <a:srgbClr val="0070C0"/>
                </a:solidFill>
              </a:rPr>
              <a:t>ACTION_SEND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Intent </a:t>
            </a:r>
            <a:r>
              <a:rPr lang="en-US" sz="2800" dirty="0" err="1"/>
              <a:t>openbrowser</a:t>
            </a:r>
            <a:r>
              <a:rPr lang="en-US" sz="2800" dirty="0"/>
              <a:t> =  </a:t>
            </a:r>
            <a:r>
              <a:rPr lang="en-US" sz="2800" b="1" dirty="0">
                <a:solidFill>
                  <a:srgbClr val="000080"/>
                </a:solidFill>
              </a:rPr>
              <a:t>new </a:t>
            </a:r>
            <a:r>
              <a:rPr lang="en-US" sz="2800" dirty="0"/>
              <a:t>Intent();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openbrowser.setAction</a:t>
            </a:r>
            <a:r>
              <a:rPr lang="en-US" sz="2800" dirty="0"/>
              <a:t>(</a:t>
            </a:r>
            <a:r>
              <a:rPr lang="en-US" sz="2800" dirty="0" err="1"/>
              <a:t>Intent.</a:t>
            </a:r>
            <a:r>
              <a:rPr lang="en-US" sz="2800" b="1" i="1" dirty="0" err="1">
                <a:solidFill>
                  <a:srgbClr val="660E7A"/>
                </a:solidFill>
              </a:rPr>
              <a:t>ACTION_VIEW</a:t>
            </a:r>
            <a:r>
              <a:rPr lang="en-US" sz="28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openbrowser.setData</a:t>
            </a:r>
            <a:r>
              <a:rPr lang="en-US" sz="2800" dirty="0"/>
              <a:t>(</a:t>
            </a:r>
            <a:r>
              <a:rPr lang="en-US" sz="2800" dirty="0" err="1"/>
              <a:t>Uri.</a:t>
            </a:r>
            <a:r>
              <a:rPr lang="en-US" sz="2800" i="1" dirty="0" err="1"/>
              <a:t>parse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"http://iuh.edu.vn"</a:t>
            </a:r>
            <a:r>
              <a:rPr lang="en-US" sz="2800" dirty="0"/>
              <a:t>));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startActivity</a:t>
            </a:r>
            <a:r>
              <a:rPr lang="en-US" sz="2800" dirty="0"/>
              <a:t>(</a:t>
            </a:r>
            <a:r>
              <a:rPr lang="en-US" sz="2800" dirty="0" err="1"/>
              <a:t>openbrowser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033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Intent </a:t>
            </a:r>
            <a:r>
              <a:rPr lang="en-US" sz="2800" dirty="0" err="1"/>
              <a:t>sendmessage</a:t>
            </a:r>
            <a:r>
              <a:rPr lang="en-US" sz="2800" dirty="0"/>
              <a:t>  = </a:t>
            </a:r>
            <a:r>
              <a:rPr lang="en-US" sz="2800" b="1" dirty="0">
                <a:solidFill>
                  <a:srgbClr val="000080"/>
                </a:solidFill>
              </a:rPr>
              <a:t>new </a:t>
            </a:r>
            <a:r>
              <a:rPr lang="en-US" sz="2800" dirty="0"/>
              <a:t>Intent();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sendmessage.setAction</a:t>
            </a:r>
            <a:r>
              <a:rPr lang="en-US" sz="2800" dirty="0"/>
              <a:t>(</a:t>
            </a:r>
            <a:r>
              <a:rPr lang="en-US" sz="2800" dirty="0" err="1"/>
              <a:t>Intent.</a:t>
            </a:r>
            <a:r>
              <a:rPr lang="en-US" sz="2800" b="1" i="1" dirty="0" err="1">
                <a:solidFill>
                  <a:srgbClr val="660E7A"/>
                </a:solidFill>
              </a:rPr>
              <a:t>ACTION_SENDTO</a:t>
            </a:r>
            <a:r>
              <a:rPr lang="en-US" sz="28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sendmessage.putExtra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"sms_body"</a:t>
            </a:r>
            <a:r>
              <a:rPr lang="en-US" sz="2800" dirty="0"/>
              <a:t>,</a:t>
            </a:r>
            <a:r>
              <a:rPr lang="en-US" sz="2800" b="1" dirty="0">
                <a:solidFill>
                  <a:srgbClr val="008000"/>
                </a:solidFill>
              </a:rPr>
              <a:t>"</a:t>
            </a:r>
            <a:r>
              <a:rPr lang="en-US" sz="2800" b="1" dirty="0" err="1">
                <a:solidFill>
                  <a:srgbClr val="008000"/>
                </a:solidFill>
              </a:rPr>
              <a:t>Chào</a:t>
            </a:r>
            <a:r>
              <a:rPr lang="en-US" sz="2800" b="1" dirty="0">
                <a:solidFill>
                  <a:srgbClr val="008000"/>
                </a:solidFill>
              </a:rPr>
              <a:t> </a:t>
            </a:r>
            <a:r>
              <a:rPr lang="en-US" sz="2800" b="1" dirty="0" err="1">
                <a:solidFill>
                  <a:srgbClr val="008000"/>
                </a:solidFill>
              </a:rPr>
              <a:t>bạn</a:t>
            </a:r>
            <a:r>
              <a:rPr lang="en-US" sz="2800" b="1" dirty="0">
                <a:solidFill>
                  <a:srgbClr val="008000"/>
                </a:solidFill>
              </a:rPr>
              <a:t>..."</a:t>
            </a:r>
            <a:r>
              <a:rPr lang="en-US" sz="28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sendmessage.setData</a:t>
            </a:r>
            <a:r>
              <a:rPr lang="en-US" sz="2800" dirty="0"/>
              <a:t>(</a:t>
            </a:r>
            <a:r>
              <a:rPr lang="en-US" sz="2800" dirty="0" err="1"/>
              <a:t>Uri.</a:t>
            </a:r>
            <a:r>
              <a:rPr lang="en-US" sz="2800" i="1" dirty="0" err="1"/>
              <a:t>parse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"sms:0935020003"</a:t>
            </a:r>
            <a:r>
              <a:rPr lang="en-US" sz="2800" dirty="0"/>
              <a:t>));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startActivity</a:t>
            </a:r>
            <a:r>
              <a:rPr lang="en-US" sz="2800" dirty="0"/>
              <a:t>(</a:t>
            </a:r>
            <a:r>
              <a:rPr lang="en-US" sz="2800" dirty="0" err="1"/>
              <a:t>sendmessage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07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Intent call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Intent();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call.setAction</a:t>
            </a:r>
            <a:r>
              <a:rPr lang="en-US" dirty="0"/>
              <a:t>(</a:t>
            </a:r>
            <a:r>
              <a:rPr lang="en-US" dirty="0" err="1"/>
              <a:t>Intent.</a:t>
            </a:r>
            <a:r>
              <a:rPr lang="en-US" b="1" i="1" dirty="0" err="1">
                <a:solidFill>
                  <a:srgbClr val="660E7A"/>
                </a:solidFill>
              </a:rPr>
              <a:t>ACTION_CALL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call.setData</a:t>
            </a:r>
            <a:r>
              <a:rPr lang="en-US" dirty="0"/>
              <a:t>(</a:t>
            </a:r>
            <a:r>
              <a:rPr lang="en-US" dirty="0" err="1"/>
              <a:t>Uri.</a:t>
            </a:r>
            <a:r>
              <a:rPr lang="en-US" i="1" dirty="0" err="1"/>
              <a:t>parse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"tel:0935020003"</a:t>
            </a:r>
            <a:r>
              <a:rPr lang="en-US" dirty="0"/>
              <a:t>));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startActivity</a:t>
            </a:r>
            <a:r>
              <a:rPr lang="en-US" dirty="0"/>
              <a:t>(call);</a:t>
            </a:r>
          </a:p>
        </p:txBody>
      </p:sp>
    </p:spTree>
    <p:extLst>
      <p:ext uri="{BB962C8B-B14F-4D97-AF65-F5344CB8AC3E}">
        <p14:creationId xmlns:p14="http://schemas.microsoft.com/office/powerpoint/2010/main" val="3979346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9396526" cy="48106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Three intent </a:t>
            </a:r>
            <a:r>
              <a:rPr lang="en-US" dirty="0" err="1"/>
              <a:t>pdf</a:t>
            </a:r>
            <a:r>
              <a:rPr lang="en-US" dirty="0"/>
              <a:t> files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savedInstanceState</a:t>
            </a:r>
            <a:r>
              <a:rPr lang="en-US" dirty="0"/>
              <a:t> explained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LifeCycle</a:t>
            </a:r>
            <a:r>
              <a:rPr lang="en-US" dirty="0"/>
              <a:t>-Aware, </a:t>
            </a:r>
            <a:r>
              <a:rPr lang="en-US" dirty="0" err="1"/>
              <a:t>LifeCycleOwner</a:t>
            </a:r>
            <a:r>
              <a:rPr lang="en-US" dirty="0"/>
              <a:t>, </a:t>
            </a:r>
            <a:r>
              <a:rPr lang="en-US" dirty="0" err="1"/>
              <a:t>LifeCycleObserver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4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074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0"/>
            <a:ext cx="2741513" cy="10216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895860" cy="53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vi-VN" b="1" dirty="0"/>
              <a:t>Activity</a:t>
            </a:r>
            <a:r>
              <a:rPr lang="vi-VN" dirty="0"/>
              <a:t> là một thành phần của ứng dụng Android nó sẽ biểu diễn giao diện của một màn hình nào đó trong ứng dụng.</a:t>
            </a:r>
            <a:endParaRPr lang="en-US" dirty="0"/>
          </a:p>
          <a:p>
            <a:pPr algn="just" fontAlgn="base"/>
            <a:r>
              <a:rPr lang="vi-VN" dirty="0"/>
              <a:t>Một ứng dụng có thể sẽ có nhiều màn hình và mỗi màn hình có thể là một Activity (</a:t>
            </a:r>
            <a:r>
              <a:rPr lang="vi-VN" i="1" dirty="0"/>
              <a:t>chưa nói đến Fragment</a:t>
            </a:r>
            <a:r>
              <a:rPr lang="vi-VN" dirty="0"/>
              <a:t>).</a:t>
            </a:r>
          </a:p>
          <a:p>
            <a:pPr fontAlgn="base"/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4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/>
              <a:t>Mỗi Activity sẽ hoạt động độc lập với nhau nhưng có thể tương tác và truyển dữ liệu qua nhau.</a:t>
            </a:r>
            <a:endParaRPr lang="en-US" dirty="0"/>
          </a:p>
          <a:p>
            <a:pPr algn="just"/>
            <a:r>
              <a:rPr lang="vi-VN" dirty="0"/>
              <a:t>Vì hoạt động độc lập nên có sẽ có vòng đời riêng từ lúc được khởi tạo cho đến lúc được huỷ 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9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Life Cycle States</a:t>
            </a:r>
          </a:p>
        </p:txBody>
      </p:sp>
    </p:spTree>
    <p:extLst>
      <p:ext uri="{BB962C8B-B14F-4D97-AF65-F5344CB8AC3E}">
        <p14:creationId xmlns:p14="http://schemas.microsoft.com/office/powerpoint/2010/main" val="381066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053"/>
            <a:ext cx="5681662" cy="6600825"/>
          </a:xfrm>
        </p:spPr>
      </p:pic>
    </p:spTree>
    <p:extLst>
      <p:ext uri="{BB962C8B-B14F-4D97-AF65-F5344CB8AC3E}">
        <p14:creationId xmlns:p14="http://schemas.microsoft.com/office/powerpoint/2010/main" val="64449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"/>
            <a:ext cx="4875212" cy="6300788"/>
          </a:xfrm>
        </p:spPr>
      </p:pic>
    </p:spTree>
    <p:extLst>
      <p:ext uri="{BB962C8B-B14F-4D97-AF65-F5344CB8AC3E}">
        <p14:creationId xmlns:p14="http://schemas.microsoft.com/office/powerpoint/2010/main" val="301192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 1 activity</a:t>
            </a:r>
          </a:p>
          <a:p>
            <a:pPr>
              <a:buFontTx/>
              <a:buChar char="-"/>
            </a:pPr>
            <a:r>
              <a:rPr lang="en-US" dirty="0"/>
              <a:t>2 activity</a:t>
            </a:r>
          </a:p>
          <a:p>
            <a:pPr marL="0" indent="0">
              <a:buNone/>
            </a:pP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?</a:t>
            </a:r>
          </a:p>
          <a:p>
            <a:pPr>
              <a:buFontTx/>
              <a:buChar char="-"/>
            </a:pPr>
            <a:r>
              <a:rPr lang="en-US" dirty="0" err="1"/>
              <a:t>Mở</a:t>
            </a:r>
            <a:r>
              <a:rPr lang="en-US" dirty="0"/>
              <a:t> activity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7348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679</Words>
  <Application>Microsoft Office PowerPoint</Application>
  <PresentationFormat>On-screen Show (4:3)</PresentationFormat>
  <Paragraphs>107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Arvo</vt:lpstr>
      <vt:lpstr>Calibri</vt:lpstr>
      <vt:lpstr>Courier New</vt:lpstr>
      <vt:lpstr>Roboto Condensed</vt:lpstr>
      <vt:lpstr>Roboto Condensed Light</vt:lpstr>
      <vt:lpstr>Salerio template</vt:lpstr>
      <vt:lpstr>1_Salerio template</vt:lpstr>
      <vt:lpstr>Activity</vt:lpstr>
      <vt:lpstr>Activity</vt:lpstr>
      <vt:lpstr>Activity</vt:lpstr>
      <vt:lpstr>Activity</vt:lpstr>
      <vt:lpstr>Activity</vt:lpstr>
      <vt:lpstr> Life Cycle States</vt:lpstr>
      <vt:lpstr>Vòng đời Activity</vt:lpstr>
      <vt:lpstr>PowerPoint Presentation</vt:lpstr>
      <vt:lpstr>Introduction</vt:lpstr>
      <vt:lpstr>Activity Stack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 =&gt; put Bundle</vt:lpstr>
      <vt:lpstr>Get Bundle</vt:lpstr>
      <vt:lpstr>Intent Data Result</vt:lpstr>
      <vt:lpstr>Intent Action</vt:lpstr>
      <vt:lpstr>Intent Action</vt:lpstr>
      <vt:lpstr>Intent Action</vt:lpstr>
      <vt:lpstr>Intent Action</vt:lpstr>
      <vt:lpstr>Addition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User Interface</dc:title>
  <dc:creator/>
  <cp:lastModifiedBy>Nguyễn Trọng Tiến</cp:lastModifiedBy>
  <cp:revision>656</cp:revision>
  <dcterms:created xsi:type="dcterms:W3CDTF">2006-08-16T00:00:00Z</dcterms:created>
  <dcterms:modified xsi:type="dcterms:W3CDTF">2021-03-23T04:05:15Z</dcterms:modified>
</cp:coreProperties>
</file>