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28" r:id="rId16"/>
    <p:sldId id="325" r:id="rId17"/>
    <p:sldId id="334" r:id="rId18"/>
    <p:sldId id="305" r:id="rId19"/>
    <p:sldId id="312" r:id="rId20"/>
    <p:sldId id="329" r:id="rId21"/>
    <p:sldId id="327" r:id="rId22"/>
    <p:sldId id="306" r:id="rId23"/>
    <p:sldId id="300" r:id="rId24"/>
    <p:sldId id="324" r:id="rId25"/>
    <p:sldId id="337" r:id="rId26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39" d="100"/>
          <a:sy n="139" d="100"/>
        </p:scale>
        <p:origin x="-744" y="-1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tlassian.com/git/tutorials/git-hook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21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2E23C648</a:t>
            </a: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 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[alias]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pu</a:t>
            </a:r>
            <a:r>
              <a:rPr lang="en-US" sz="1200" dirty="0">
                <a:latin typeface="Courier New"/>
                <a:cs typeface="Courier New"/>
              </a:rPr>
              <a:t> = !"git fetch origin -v; git fetch upstream -v; git merge upstream/master"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lg</a:t>
            </a:r>
            <a:r>
              <a:rPr lang="en-US" sz="1200" dirty="0">
                <a:latin typeface="Courier New"/>
                <a:cs typeface="Courier New"/>
              </a:rPr>
              <a:t>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|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%</a:t>
            </a:r>
            <a:r>
              <a:rPr lang="en-US" sz="1200" dirty="0" err="1">
                <a:latin typeface="Courier New"/>
                <a:cs typeface="Courier New"/>
              </a:rPr>
              <a:t>Ccyan</a:t>
            </a:r>
            <a:r>
              <a:rPr lang="en-US" sz="1200" dirty="0">
                <a:latin typeface="Courier New"/>
                <a:cs typeface="Courier New"/>
              </a:rPr>
              <a:t>[%an]%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' --graph</a:t>
            </a: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724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82778" y="1688577"/>
            <a:ext cx="1470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 HEAD^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86372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909" y="1123316"/>
            <a:ext cx="671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907236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534010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85558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80070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58431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66498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824242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4" y="3173558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732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431336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75492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78075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76606" y="1088209"/>
            <a:ext cx="8842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-amend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224646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803482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61446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230430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81087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50904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754002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2239502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420726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5003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58278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601950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92464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1117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95690" y="1250615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60809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83098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232551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716046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531880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58744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636913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9533" y="1378327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99490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6062808" y="711951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74998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197600" y="714260"/>
            <a:ext cx="954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4770" y="927616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74336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61546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59248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72466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507658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900145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75482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62067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725561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67148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96722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03491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show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440336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93239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85558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83370" y="3253616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54685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84237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60865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378365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963747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95812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35982" y="1332665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50751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51502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952341" y="3621454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90751" y="22727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38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4"/>
          </p:cNvCxnSpPr>
          <p:nvPr/>
        </p:nvCxnSpPr>
        <p:spPr>
          <a:xfrm flipV="1">
            <a:off x="4408189" y="2501301"/>
            <a:ext cx="474662" cy="1150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story branch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pieces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endParaRPr lang="en-US" sz="20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 hooks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21267</TotalTime>
  <Words>2554</Words>
  <Application>Microsoft Macintosh PowerPoint</Application>
  <PresentationFormat>On-screen Show (16:9)</PresentationFormat>
  <Paragraphs>541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Introductory activities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Commit individual hunk</vt:lpstr>
      <vt:lpstr>Basic action verbs</vt:lpstr>
      <vt:lpstr>Git command map</vt:lpstr>
      <vt:lpstr>Lifecycle</vt:lpstr>
      <vt:lpstr>Git Flow workflow (2010)</vt:lpstr>
      <vt:lpstr>Feature branch</vt:lpstr>
      <vt:lpstr>Actions internals</vt:lpstr>
      <vt:lpstr>Agile story branch</vt:lpstr>
      <vt:lpstr>Github Flavored Markdown</vt:lpstr>
      <vt:lpstr>PowerPoint Presentation</vt:lpstr>
      <vt:lpstr>How Testers Master Git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673</cp:revision>
  <cp:lastPrinted>2015-11-18T16:47:39Z</cp:lastPrinted>
  <dcterms:created xsi:type="dcterms:W3CDTF">2016-03-09T21:14:16Z</dcterms:created>
  <dcterms:modified xsi:type="dcterms:W3CDTF">2016-09-09T15:32:42Z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